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  <p:sldMasterId id="2147483675" r:id="rId3"/>
    <p:sldMasterId id="2147483689" r:id="rId4"/>
  </p:sldMasterIdLst>
  <p:notesMasterIdLst>
    <p:notesMasterId r:id="rId29"/>
  </p:notesMasterIdLst>
  <p:sldIdLst>
    <p:sldId id="257" r:id="rId5"/>
    <p:sldId id="290" r:id="rId6"/>
    <p:sldId id="291" r:id="rId7"/>
    <p:sldId id="259" r:id="rId8"/>
    <p:sldId id="260" r:id="rId9"/>
    <p:sldId id="282" r:id="rId10"/>
    <p:sldId id="283" r:id="rId11"/>
    <p:sldId id="281" r:id="rId12"/>
    <p:sldId id="280" r:id="rId13"/>
    <p:sldId id="261" r:id="rId14"/>
    <p:sldId id="263" r:id="rId15"/>
    <p:sldId id="258" r:id="rId16"/>
    <p:sldId id="288" r:id="rId17"/>
    <p:sldId id="284" r:id="rId18"/>
    <p:sldId id="264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68" r:id="rId27"/>
    <p:sldId id="269" r:id="rId28"/>
  </p:sldIdLst>
  <p:sldSz cx="9144000" cy="5143500" type="screen16x9"/>
  <p:notesSz cx="6858000" cy="9144000"/>
  <p:embeddedFontLs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1B2DBB-4283-4936-BE23-EF09DF27F84E}">
  <a:tblStyle styleId="{851B2DBB-4283-4936-BE23-EF09DF27F8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/>
    <p:restoredTop sz="94661"/>
  </p:normalViewPr>
  <p:slideViewPr>
    <p:cSldViewPr snapToGrid="0">
      <p:cViewPr>
        <p:scale>
          <a:sx n="100" d="100"/>
          <a:sy n="100" d="100"/>
        </p:scale>
        <p:origin x="-57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смаил Чингизович Нигматуллин" userId="9a00e028-79d1-4c0d-98c1-140344eca4a6" providerId="ADAL" clId="{BB727B01-59B9-794E-ABEE-52DBC1F65349}"/>
    <pc:docChg chg="modSld">
      <pc:chgData name="Исмаил Чингизович Нигматуллин" userId="9a00e028-79d1-4c0d-98c1-140344eca4a6" providerId="ADAL" clId="{BB727B01-59B9-794E-ABEE-52DBC1F65349}" dt="2020-04-13T07:30:43.753" v="4" actId="20577"/>
      <pc:docMkLst>
        <pc:docMk/>
      </pc:docMkLst>
      <pc:sldChg chg="modSp">
        <pc:chgData name="Исмаил Чингизович Нигматуллин" userId="9a00e028-79d1-4c0d-98c1-140344eca4a6" providerId="ADAL" clId="{BB727B01-59B9-794E-ABEE-52DBC1F65349}" dt="2020-04-13T07:28:51.507" v="0" actId="20577"/>
        <pc:sldMkLst>
          <pc:docMk/>
          <pc:sldMk cId="0" sldId="259"/>
        </pc:sldMkLst>
        <pc:spChg chg="mod">
          <ac:chgData name="Исмаил Чингизович Нигматуллин" userId="9a00e028-79d1-4c0d-98c1-140344eca4a6" providerId="ADAL" clId="{BB727B01-59B9-794E-ABEE-52DBC1F65349}" dt="2020-04-13T07:28:51.507" v="0" actId="20577"/>
          <ac:spMkLst>
            <pc:docMk/>
            <pc:sldMk cId="0" sldId="259"/>
            <ac:spMk id="2" creationId="{06D8D8A1-00F7-0A4A-9496-C30BC834990E}"/>
          </ac:spMkLst>
        </pc:spChg>
      </pc:sldChg>
      <pc:sldChg chg="modSp">
        <pc:chgData name="Исмаил Чингизович Нигматуллин" userId="9a00e028-79d1-4c0d-98c1-140344eca4a6" providerId="ADAL" clId="{BB727B01-59B9-794E-ABEE-52DBC1F65349}" dt="2020-04-13T07:30:07.034" v="3" actId="6549"/>
        <pc:sldMkLst>
          <pc:docMk/>
          <pc:sldMk cId="0" sldId="264"/>
        </pc:sldMkLst>
        <pc:spChg chg="mod">
          <ac:chgData name="Исмаил Чингизович Нигматуллин" userId="9a00e028-79d1-4c0d-98c1-140344eca4a6" providerId="ADAL" clId="{BB727B01-59B9-794E-ABEE-52DBC1F65349}" dt="2020-04-13T07:30:07.034" v="3" actId="6549"/>
          <ac:spMkLst>
            <pc:docMk/>
            <pc:sldMk cId="0" sldId="264"/>
            <ac:spMk id="135" creationId="{00000000-0000-0000-0000-000000000000}"/>
          </ac:spMkLst>
        </pc:spChg>
      </pc:sldChg>
      <pc:sldChg chg="modSp">
        <pc:chgData name="Исмаил Чингизович Нигматуллин" userId="9a00e028-79d1-4c0d-98c1-140344eca4a6" providerId="ADAL" clId="{BB727B01-59B9-794E-ABEE-52DBC1F65349}" dt="2020-04-13T07:30:43.753" v="4" actId="20577"/>
        <pc:sldMkLst>
          <pc:docMk/>
          <pc:sldMk cId="0" sldId="269"/>
        </pc:sldMkLst>
        <pc:spChg chg="mod">
          <ac:chgData name="Исмаил Чингизович Нигматуллин" userId="9a00e028-79d1-4c0d-98c1-140344eca4a6" providerId="ADAL" clId="{BB727B01-59B9-794E-ABEE-52DBC1F65349}" dt="2020-04-13T07:30:43.753" v="4" actId="20577"/>
          <ac:spMkLst>
            <pc:docMk/>
            <pc:sldMk cId="0" sldId="269"/>
            <ac:spMk id="165" creationId="{00000000-0000-0000-0000-000000000000}"/>
          </ac:spMkLst>
        </pc:spChg>
      </pc:sldChg>
      <pc:sldChg chg="modSp">
        <pc:chgData name="Исмаил Чингизович Нигматуллин" userId="9a00e028-79d1-4c0d-98c1-140344eca4a6" providerId="ADAL" clId="{BB727B01-59B9-794E-ABEE-52DBC1F65349}" dt="2020-04-13T07:29:24.156" v="2" actId="20577"/>
        <pc:sldMkLst>
          <pc:docMk/>
          <pc:sldMk cId="3545643435" sldId="281"/>
        </pc:sldMkLst>
        <pc:spChg chg="mod">
          <ac:chgData name="Исмаил Чингизович Нигматуллин" userId="9a00e028-79d1-4c0d-98c1-140344eca4a6" providerId="ADAL" clId="{BB727B01-59B9-794E-ABEE-52DBC1F65349}" dt="2020-04-13T07:29:24.156" v="2" actId="20577"/>
          <ac:spMkLst>
            <pc:docMk/>
            <pc:sldMk cId="3545643435" sldId="281"/>
            <ac:spMk id="6" creationId="{E77553F6-0165-0E4F-A8C0-F0DF178B85F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7539E-4872-6649-B7E5-7978CE12D000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618D550-72C7-0749-9937-800921C8158E}">
      <dgm:prSet phldrT="[Текст]"/>
      <dgm:spPr/>
      <dgm:t>
        <a:bodyPr/>
        <a:lstStyle/>
        <a:p>
          <a:r>
            <a:rPr lang="ru-RU" dirty="0"/>
            <a:t>Знакомство с новой темой</a:t>
          </a:r>
        </a:p>
      </dgm:t>
    </dgm:pt>
    <dgm:pt modelId="{C958C172-C131-B94B-99F9-75DBDBD1255F}" type="parTrans" cxnId="{8BF2CC89-14EF-9D42-AEEE-A842BE127936}">
      <dgm:prSet/>
      <dgm:spPr/>
      <dgm:t>
        <a:bodyPr/>
        <a:lstStyle/>
        <a:p>
          <a:endParaRPr lang="ru-RU"/>
        </a:p>
      </dgm:t>
    </dgm:pt>
    <dgm:pt modelId="{DE780E74-8645-1A4A-A4F5-88E2934A44A7}" type="sibTrans" cxnId="{8BF2CC89-14EF-9D42-AEEE-A842BE127936}">
      <dgm:prSet/>
      <dgm:spPr/>
      <dgm:t>
        <a:bodyPr/>
        <a:lstStyle/>
        <a:p>
          <a:endParaRPr lang="ru-RU"/>
        </a:p>
      </dgm:t>
    </dgm:pt>
    <dgm:pt modelId="{79919DD2-CC01-284A-ABF4-D3F1A550AE05}">
      <dgm:prSet phldrT="[Текст]"/>
      <dgm:spPr/>
      <dgm:t>
        <a:bodyPr/>
        <a:lstStyle/>
        <a:p>
          <a:r>
            <a:rPr lang="ru-RU" dirty="0"/>
            <a:t>Отработка навыков</a:t>
          </a:r>
        </a:p>
      </dgm:t>
    </dgm:pt>
    <dgm:pt modelId="{B2127583-595A-DA48-9680-B11038EEA8B2}" type="parTrans" cxnId="{32401E35-F2BF-D948-AAAD-572D77F59456}">
      <dgm:prSet/>
      <dgm:spPr/>
      <dgm:t>
        <a:bodyPr/>
        <a:lstStyle/>
        <a:p>
          <a:endParaRPr lang="ru-RU"/>
        </a:p>
      </dgm:t>
    </dgm:pt>
    <dgm:pt modelId="{256F336C-D208-B34A-9346-B858BD51DE14}" type="sibTrans" cxnId="{32401E35-F2BF-D948-AAAD-572D77F59456}">
      <dgm:prSet/>
      <dgm:spPr/>
      <dgm:t>
        <a:bodyPr/>
        <a:lstStyle/>
        <a:p>
          <a:endParaRPr lang="ru-RU"/>
        </a:p>
      </dgm:t>
    </dgm:pt>
    <dgm:pt modelId="{A35E6FB9-3E72-5B47-A5D2-C3FD3ABE46A7}">
      <dgm:prSet phldrT="[Текст]"/>
      <dgm:spPr/>
      <dgm:t>
        <a:bodyPr/>
        <a:lstStyle/>
        <a:p>
          <a:r>
            <a:rPr lang="ru-RU" dirty="0"/>
            <a:t>Обратная связь</a:t>
          </a:r>
        </a:p>
      </dgm:t>
    </dgm:pt>
    <dgm:pt modelId="{A4729FE5-20E6-1A44-A121-4D057808AEC6}" type="parTrans" cxnId="{ECBD04DB-DED3-4346-BDAE-3C14D489CC2C}">
      <dgm:prSet/>
      <dgm:spPr/>
      <dgm:t>
        <a:bodyPr/>
        <a:lstStyle/>
        <a:p>
          <a:endParaRPr lang="ru-RU"/>
        </a:p>
      </dgm:t>
    </dgm:pt>
    <dgm:pt modelId="{3D9BC3B7-0CAD-C14C-A706-AE41849C6B57}" type="sibTrans" cxnId="{ECBD04DB-DED3-4346-BDAE-3C14D489CC2C}">
      <dgm:prSet/>
      <dgm:spPr/>
      <dgm:t>
        <a:bodyPr/>
        <a:lstStyle/>
        <a:p>
          <a:endParaRPr lang="ru-RU"/>
        </a:p>
      </dgm:t>
    </dgm:pt>
    <dgm:pt modelId="{0DBC8710-3108-BE4D-A2A1-A0EE3A20ED60}">
      <dgm:prSet phldrT="[Текст]"/>
      <dgm:spPr/>
      <dgm:t>
        <a:bodyPr/>
        <a:lstStyle/>
        <a:p>
          <a:r>
            <a:rPr lang="ru-RU" dirty="0"/>
            <a:t>Проверка</a:t>
          </a:r>
        </a:p>
      </dgm:t>
    </dgm:pt>
    <dgm:pt modelId="{F4AA907F-615A-6142-91B7-27BF4E656C6B}" type="parTrans" cxnId="{58D530F5-2735-8440-AE35-FC07AD007106}">
      <dgm:prSet/>
      <dgm:spPr/>
      <dgm:t>
        <a:bodyPr/>
        <a:lstStyle/>
        <a:p>
          <a:endParaRPr lang="ru-RU"/>
        </a:p>
      </dgm:t>
    </dgm:pt>
    <dgm:pt modelId="{D7035BA6-28E1-2F46-B3E3-6719601C0B8D}" type="sibTrans" cxnId="{58D530F5-2735-8440-AE35-FC07AD007106}">
      <dgm:prSet/>
      <dgm:spPr/>
      <dgm:t>
        <a:bodyPr/>
        <a:lstStyle/>
        <a:p>
          <a:endParaRPr lang="ru-RU"/>
        </a:p>
      </dgm:t>
    </dgm:pt>
    <dgm:pt modelId="{982C4028-46AD-D747-9722-BFE05A70831B}" type="pres">
      <dgm:prSet presAssocID="{1CF7539E-4872-6649-B7E5-7978CE12D0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1E1A2-B078-2241-AC97-06B247930AEA}" type="pres">
      <dgm:prSet presAssocID="{E618D550-72C7-0749-9937-800921C815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1FF42-3213-F34E-B990-5A8DA2B7DFA9}" type="pres">
      <dgm:prSet presAssocID="{DE780E74-8645-1A4A-A4F5-88E2934A44A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653710-D64D-9B44-87AC-C5FE03933F89}" type="pres">
      <dgm:prSet presAssocID="{DE780E74-8645-1A4A-A4F5-88E2934A44A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E1FD5C0-ED3A-1144-8BB3-24CF3C7B5CDE}" type="pres">
      <dgm:prSet presAssocID="{79919DD2-CC01-284A-ABF4-D3F1A550AE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2F04F-A9C8-C14F-9406-72EDCB251C5A}" type="pres">
      <dgm:prSet presAssocID="{256F336C-D208-B34A-9346-B858BD51DE1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72B2C83-13B6-4B41-841F-0E7001023C7F}" type="pres">
      <dgm:prSet presAssocID="{256F336C-D208-B34A-9346-B858BD51DE1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B12861C-A590-BB44-9F97-5D4D6215A76C}" type="pres">
      <dgm:prSet presAssocID="{A35E6FB9-3E72-5B47-A5D2-C3FD3ABE46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5EBF-9AE6-464A-894A-FA84A99507D2}" type="pres">
      <dgm:prSet presAssocID="{3D9BC3B7-0CAD-C14C-A706-AE41849C6B5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70BCA88-119B-9843-B139-4AB3A7C51F1B}" type="pres">
      <dgm:prSet presAssocID="{3D9BC3B7-0CAD-C14C-A706-AE41849C6B5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51E6BDE-A8F4-5C49-B44C-A7A15D467A54}" type="pres">
      <dgm:prSet presAssocID="{0DBC8710-3108-BE4D-A2A1-A0EE3A20ED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D7F03-11B5-014B-9D81-6C1A3AFA4B15}" type="pres">
      <dgm:prSet presAssocID="{D7035BA6-28E1-2F46-B3E3-6719601C0B8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588CF9B-BE2D-5349-A468-E87E0430DB60}" type="pres">
      <dgm:prSet presAssocID="{D7035BA6-28E1-2F46-B3E3-6719601C0B8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E572BE2-9641-1A48-A5DC-4272DB423D55}" type="presOf" srcId="{A35E6FB9-3E72-5B47-A5D2-C3FD3ABE46A7}" destId="{8B12861C-A590-BB44-9F97-5D4D6215A76C}" srcOrd="0" destOrd="0" presId="urn:microsoft.com/office/officeart/2005/8/layout/cycle2"/>
    <dgm:cxn modelId="{9C506E23-2E77-C049-8392-6F0AC14CE8C1}" type="presOf" srcId="{0DBC8710-3108-BE4D-A2A1-A0EE3A20ED60}" destId="{451E6BDE-A8F4-5C49-B44C-A7A15D467A54}" srcOrd="0" destOrd="0" presId="urn:microsoft.com/office/officeart/2005/8/layout/cycle2"/>
    <dgm:cxn modelId="{8F239A9D-75E3-EF4D-99B6-11C7A34B47C0}" type="presOf" srcId="{3D9BC3B7-0CAD-C14C-A706-AE41849C6B57}" destId="{370BCA88-119B-9843-B139-4AB3A7C51F1B}" srcOrd="1" destOrd="0" presId="urn:microsoft.com/office/officeart/2005/8/layout/cycle2"/>
    <dgm:cxn modelId="{19AE11BD-AE94-5941-A175-957ACD8417E7}" type="presOf" srcId="{E618D550-72C7-0749-9937-800921C8158E}" destId="{0EA1E1A2-B078-2241-AC97-06B247930AEA}" srcOrd="0" destOrd="0" presId="urn:microsoft.com/office/officeart/2005/8/layout/cycle2"/>
    <dgm:cxn modelId="{1055D838-655F-5748-B5F8-D08E57C381D2}" type="presOf" srcId="{1CF7539E-4872-6649-B7E5-7978CE12D000}" destId="{982C4028-46AD-D747-9722-BFE05A70831B}" srcOrd="0" destOrd="0" presId="urn:microsoft.com/office/officeart/2005/8/layout/cycle2"/>
    <dgm:cxn modelId="{6A98AF2A-3998-5A40-9B10-8B41CF212329}" type="presOf" srcId="{D7035BA6-28E1-2F46-B3E3-6719601C0B8D}" destId="{5588CF9B-BE2D-5349-A468-E87E0430DB60}" srcOrd="1" destOrd="0" presId="urn:microsoft.com/office/officeart/2005/8/layout/cycle2"/>
    <dgm:cxn modelId="{8BF2CC89-14EF-9D42-AEEE-A842BE127936}" srcId="{1CF7539E-4872-6649-B7E5-7978CE12D000}" destId="{E618D550-72C7-0749-9937-800921C8158E}" srcOrd="0" destOrd="0" parTransId="{C958C172-C131-B94B-99F9-75DBDBD1255F}" sibTransId="{DE780E74-8645-1A4A-A4F5-88E2934A44A7}"/>
    <dgm:cxn modelId="{8E0988B7-52C4-4F42-A169-875D32E0C181}" type="presOf" srcId="{D7035BA6-28E1-2F46-B3E3-6719601C0B8D}" destId="{FC6D7F03-11B5-014B-9D81-6C1A3AFA4B15}" srcOrd="0" destOrd="0" presId="urn:microsoft.com/office/officeart/2005/8/layout/cycle2"/>
    <dgm:cxn modelId="{488DEECD-D630-6244-92B2-964A673ED70E}" type="presOf" srcId="{79919DD2-CC01-284A-ABF4-D3F1A550AE05}" destId="{CE1FD5C0-ED3A-1144-8BB3-24CF3C7B5CDE}" srcOrd="0" destOrd="0" presId="urn:microsoft.com/office/officeart/2005/8/layout/cycle2"/>
    <dgm:cxn modelId="{32401E35-F2BF-D948-AAAD-572D77F59456}" srcId="{1CF7539E-4872-6649-B7E5-7978CE12D000}" destId="{79919DD2-CC01-284A-ABF4-D3F1A550AE05}" srcOrd="1" destOrd="0" parTransId="{B2127583-595A-DA48-9680-B11038EEA8B2}" sibTransId="{256F336C-D208-B34A-9346-B858BD51DE14}"/>
    <dgm:cxn modelId="{903509FA-179D-6242-851D-C88DBC15CDEC}" type="presOf" srcId="{3D9BC3B7-0CAD-C14C-A706-AE41849C6B57}" destId="{DE435EBF-9AE6-464A-894A-FA84A99507D2}" srcOrd="0" destOrd="0" presId="urn:microsoft.com/office/officeart/2005/8/layout/cycle2"/>
    <dgm:cxn modelId="{ECBD04DB-DED3-4346-BDAE-3C14D489CC2C}" srcId="{1CF7539E-4872-6649-B7E5-7978CE12D000}" destId="{A35E6FB9-3E72-5B47-A5D2-C3FD3ABE46A7}" srcOrd="2" destOrd="0" parTransId="{A4729FE5-20E6-1A44-A121-4D057808AEC6}" sibTransId="{3D9BC3B7-0CAD-C14C-A706-AE41849C6B57}"/>
    <dgm:cxn modelId="{B9099F45-0FD6-2C44-B05B-167EC77406CD}" type="presOf" srcId="{256F336C-D208-B34A-9346-B858BD51DE14}" destId="{272B2C83-13B6-4B41-841F-0E7001023C7F}" srcOrd="1" destOrd="0" presId="urn:microsoft.com/office/officeart/2005/8/layout/cycle2"/>
    <dgm:cxn modelId="{12408434-7899-714F-BD3E-C55E9B88B2DB}" type="presOf" srcId="{DE780E74-8645-1A4A-A4F5-88E2934A44A7}" destId="{6F653710-D64D-9B44-87AC-C5FE03933F89}" srcOrd="1" destOrd="0" presId="urn:microsoft.com/office/officeart/2005/8/layout/cycle2"/>
    <dgm:cxn modelId="{4DB4FD5A-8D54-4C4B-BD47-BC874458E4A7}" type="presOf" srcId="{256F336C-D208-B34A-9346-B858BD51DE14}" destId="{22D2F04F-A9C8-C14F-9406-72EDCB251C5A}" srcOrd="0" destOrd="0" presId="urn:microsoft.com/office/officeart/2005/8/layout/cycle2"/>
    <dgm:cxn modelId="{58D530F5-2735-8440-AE35-FC07AD007106}" srcId="{1CF7539E-4872-6649-B7E5-7978CE12D000}" destId="{0DBC8710-3108-BE4D-A2A1-A0EE3A20ED60}" srcOrd="3" destOrd="0" parTransId="{F4AA907F-615A-6142-91B7-27BF4E656C6B}" sibTransId="{D7035BA6-28E1-2F46-B3E3-6719601C0B8D}"/>
    <dgm:cxn modelId="{359B290D-F67D-7F4A-9FA3-3A25FBEB3F69}" type="presOf" srcId="{DE780E74-8645-1A4A-A4F5-88E2934A44A7}" destId="{B1E1FF42-3213-F34E-B990-5A8DA2B7DFA9}" srcOrd="0" destOrd="0" presId="urn:microsoft.com/office/officeart/2005/8/layout/cycle2"/>
    <dgm:cxn modelId="{257B736E-5014-644D-A5A9-693A775613B1}" type="presParOf" srcId="{982C4028-46AD-D747-9722-BFE05A70831B}" destId="{0EA1E1A2-B078-2241-AC97-06B247930AEA}" srcOrd="0" destOrd="0" presId="urn:microsoft.com/office/officeart/2005/8/layout/cycle2"/>
    <dgm:cxn modelId="{FC257FB3-C1D1-B94B-972F-F4DECA0E1F83}" type="presParOf" srcId="{982C4028-46AD-D747-9722-BFE05A70831B}" destId="{B1E1FF42-3213-F34E-B990-5A8DA2B7DFA9}" srcOrd="1" destOrd="0" presId="urn:microsoft.com/office/officeart/2005/8/layout/cycle2"/>
    <dgm:cxn modelId="{9B30027B-36D8-B54E-BF03-4B8EA21D57AB}" type="presParOf" srcId="{B1E1FF42-3213-F34E-B990-5A8DA2B7DFA9}" destId="{6F653710-D64D-9B44-87AC-C5FE03933F89}" srcOrd="0" destOrd="0" presId="urn:microsoft.com/office/officeart/2005/8/layout/cycle2"/>
    <dgm:cxn modelId="{55807693-6CF5-F645-A054-218C9C49E134}" type="presParOf" srcId="{982C4028-46AD-D747-9722-BFE05A70831B}" destId="{CE1FD5C0-ED3A-1144-8BB3-24CF3C7B5CDE}" srcOrd="2" destOrd="0" presId="urn:microsoft.com/office/officeart/2005/8/layout/cycle2"/>
    <dgm:cxn modelId="{CC63166B-B5F4-9D44-93C1-EEBE86DF6553}" type="presParOf" srcId="{982C4028-46AD-D747-9722-BFE05A70831B}" destId="{22D2F04F-A9C8-C14F-9406-72EDCB251C5A}" srcOrd="3" destOrd="0" presId="urn:microsoft.com/office/officeart/2005/8/layout/cycle2"/>
    <dgm:cxn modelId="{043A1CAB-D035-114A-9B09-31E370300154}" type="presParOf" srcId="{22D2F04F-A9C8-C14F-9406-72EDCB251C5A}" destId="{272B2C83-13B6-4B41-841F-0E7001023C7F}" srcOrd="0" destOrd="0" presId="urn:microsoft.com/office/officeart/2005/8/layout/cycle2"/>
    <dgm:cxn modelId="{1F5D7674-5322-A745-9BF1-126F77477D69}" type="presParOf" srcId="{982C4028-46AD-D747-9722-BFE05A70831B}" destId="{8B12861C-A590-BB44-9F97-5D4D6215A76C}" srcOrd="4" destOrd="0" presId="urn:microsoft.com/office/officeart/2005/8/layout/cycle2"/>
    <dgm:cxn modelId="{BA0F7F60-5ED7-484F-93E2-22A71966C04A}" type="presParOf" srcId="{982C4028-46AD-D747-9722-BFE05A70831B}" destId="{DE435EBF-9AE6-464A-894A-FA84A99507D2}" srcOrd="5" destOrd="0" presId="urn:microsoft.com/office/officeart/2005/8/layout/cycle2"/>
    <dgm:cxn modelId="{68B45636-AC11-944A-A5AD-BC72AC0F843A}" type="presParOf" srcId="{DE435EBF-9AE6-464A-894A-FA84A99507D2}" destId="{370BCA88-119B-9843-B139-4AB3A7C51F1B}" srcOrd="0" destOrd="0" presId="urn:microsoft.com/office/officeart/2005/8/layout/cycle2"/>
    <dgm:cxn modelId="{CBFEA06A-122C-D14E-A8AF-32B9C2A5CA19}" type="presParOf" srcId="{982C4028-46AD-D747-9722-BFE05A70831B}" destId="{451E6BDE-A8F4-5C49-B44C-A7A15D467A54}" srcOrd="6" destOrd="0" presId="urn:microsoft.com/office/officeart/2005/8/layout/cycle2"/>
    <dgm:cxn modelId="{363F8653-2157-8E4A-BB95-586FB9FD3400}" type="presParOf" srcId="{982C4028-46AD-D747-9722-BFE05A70831B}" destId="{FC6D7F03-11B5-014B-9D81-6C1A3AFA4B15}" srcOrd="7" destOrd="0" presId="urn:microsoft.com/office/officeart/2005/8/layout/cycle2"/>
    <dgm:cxn modelId="{AE9604E0-7920-D445-B9D4-242AB729C380}" type="presParOf" srcId="{FC6D7F03-11B5-014B-9D81-6C1A3AFA4B15}" destId="{5588CF9B-BE2D-5349-A468-E87E0430DB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69639-C48A-9B40-9DB7-055B212D23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B7B8A-343A-4646-86B0-4F04A944FFE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Ученик</a:t>
          </a:r>
        </a:p>
      </dgm:t>
    </dgm:pt>
    <dgm:pt modelId="{792474A9-7E37-5F43-BC5B-DF943C03CFF9}" type="parTrans" cxnId="{7243A2A6-1E64-6441-A921-7BB5714077EB}">
      <dgm:prSet/>
      <dgm:spPr/>
      <dgm:t>
        <a:bodyPr/>
        <a:lstStyle/>
        <a:p>
          <a:endParaRPr lang="ru-RU"/>
        </a:p>
      </dgm:t>
    </dgm:pt>
    <dgm:pt modelId="{E3F37A25-2572-2C40-BDA2-B7C4F79CAE63}" type="sibTrans" cxnId="{7243A2A6-1E64-6441-A921-7BB5714077EB}">
      <dgm:prSet/>
      <dgm:spPr/>
      <dgm:t>
        <a:bodyPr/>
        <a:lstStyle/>
        <a:p>
          <a:endParaRPr lang="ru-RU"/>
        </a:p>
      </dgm:t>
    </dgm:pt>
    <dgm:pt modelId="{FFF8B902-9646-D544-B21E-D320CD4A8100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разумный и посильный объём ежедневной нагрузки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положительную эмоциональную отдачу от нового формата обучения,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успешно адаптируется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и продолжает получать образование дистанционно.</a:t>
          </a:r>
        </a:p>
      </dgm:t>
    </dgm:pt>
    <dgm:pt modelId="{2CA77C02-3688-7340-90CE-BE1E6D001B24}" type="parTrans" cxnId="{36ADE649-E501-8449-8D37-B1CDAA6E8D45}">
      <dgm:prSet/>
      <dgm:spPr/>
      <dgm:t>
        <a:bodyPr/>
        <a:lstStyle/>
        <a:p>
          <a:endParaRPr lang="ru-RU"/>
        </a:p>
      </dgm:t>
    </dgm:pt>
    <dgm:pt modelId="{560DE04D-AC06-794F-BA92-9DD53BC7CB33}" type="sibTrans" cxnId="{36ADE649-E501-8449-8D37-B1CDAA6E8D45}">
      <dgm:prSet/>
      <dgm:spPr/>
      <dgm:t>
        <a:bodyPr/>
        <a:lstStyle/>
        <a:p>
          <a:endParaRPr lang="ru-RU"/>
        </a:p>
      </dgm:t>
    </dgm:pt>
    <dgm:pt modelId="{AA85E058-4267-DD4E-ABEF-12E0931B62B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Расширяет горизонт планирования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саморегуляции/самоконтроля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 одного дня до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недели.</a:t>
          </a:r>
          <a:endParaRPr lang="ru-RU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0A7F11-D368-814E-88D8-C630DB0A4F9C}" type="parTrans" cxnId="{B9EA724B-D2F8-8741-9FB8-A75BC566F128}">
      <dgm:prSet/>
      <dgm:spPr/>
      <dgm:t>
        <a:bodyPr/>
        <a:lstStyle/>
        <a:p>
          <a:endParaRPr lang="ru-RU"/>
        </a:p>
      </dgm:t>
    </dgm:pt>
    <dgm:pt modelId="{61ABF5FC-2393-0D43-90F7-53AF0A5EFA16}" type="sibTrans" cxnId="{B9EA724B-D2F8-8741-9FB8-A75BC566F128}">
      <dgm:prSet/>
      <dgm:spPr/>
      <dgm:t>
        <a:bodyPr/>
        <a:lstStyle/>
        <a:p>
          <a:endParaRPr lang="ru-RU"/>
        </a:p>
      </dgm:t>
    </dgm:pt>
    <dgm:pt modelId="{DA39EE13-2BAB-764E-B6E6-79499B9E91A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Родитель</a:t>
          </a:r>
        </a:p>
      </dgm:t>
    </dgm:pt>
    <dgm:pt modelId="{EA65C1FB-46ED-9443-B78F-80C8C75E9A53}" type="parTrans" cxnId="{81DA6C05-5407-5641-8CBF-41773979E67B}">
      <dgm:prSet/>
      <dgm:spPr/>
      <dgm:t>
        <a:bodyPr/>
        <a:lstStyle/>
        <a:p>
          <a:endParaRPr lang="ru-RU"/>
        </a:p>
      </dgm:t>
    </dgm:pt>
    <dgm:pt modelId="{1FA88122-6406-A24C-8A82-60E55F01779D}" type="sibTrans" cxnId="{81DA6C05-5407-5641-8CBF-41773979E67B}">
      <dgm:prSet/>
      <dgm:spPr/>
      <dgm:t>
        <a:bodyPr/>
        <a:lstStyle/>
        <a:p>
          <a:endParaRPr lang="ru-RU"/>
        </a:p>
      </dgm:t>
    </dgm:pt>
    <dgm:pt modelId="{FE77C1EB-0FE6-DF47-880F-0D9757A262DB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возможность </a:t>
          </a:r>
          <a:r>
            <a:rPr lang="ru-RU" sz="1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эффективно и с малыми затратами времени </a:t>
          </a:r>
          <a:r>
            <a: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отслеживать и </a:t>
          </a:r>
          <a:r>
            <a:rPr lang="ru-RU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поддерживать обучение ребёнка (детей)</a:t>
          </a:r>
          <a:r>
            <a: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в условиях применения дистанционных образовательных технологий.</a:t>
          </a:r>
        </a:p>
      </dgm:t>
    </dgm:pt>
    <dgm:pt modelId="{A8BD8ABF-3C03-0041-A807-AC239F820F1E}" type="parTrans" cxnId="{32A4A3FC-8FFE-4F4E-A853-96FD8008C7AE}">
      <dgm:prSet/>
      <dgm:spPr/>
      <dgm:t>
        <a:bodyPr/>
        <a:lstStyle/>
        <a:p>
          <a:endParaRPr lang="ru-RU"/>
        </a:p>
      </dgm:t>
    </dgm:pt>
    <dgm:pt modelId="{E63131F7-ED17-034F-8980-D57DAA8F9135}" type="sibTrans" cxnId="{32A4A3FC-8FFE-4F4E-A853-96FD8008C7AE}">
      <dgm:prSet/>
      <dgm:spPr/>
      <dgm:t>
        <a:bodyPr/>
        <a:lstStyle/>
        <a:p>
          <a:endParaRPr lang="ru-RU"/>
        </a:p>
      </dgm:t>
    </dgm:pt>
    <dgm:pt modelId="{A2C1CA63-FE32-7649-B3DB-997C188B49AB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Снижается уровень стресса, повышается </a:t>
          </a:r>
          <a:r>
            <a:rPr lang="ru-RU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уровень удовлетворённости </a:t>
          </a:r>
          <a:r>
            <a: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организацией обучения в текущих условиях.</a:t>
          </a:r>
        </a:p>
      </dgm:t>
    </dgm:pt>
    <dgm:pt modelId="{3D7DAE9A-43E3-9C42-8DB0-1F07FD83C404}" type="parTrans" cxnId="{35FA33C5-BDE4-A444-884A-BA5EE9492DBC}">
      <dgm:prSet/>
      <dgm:spPr/>
      <dgm:t>
        <a:bodyPr/>
        <a:lstStyle/>
        <a:p>
          <a:endParaRPr lang="ru-RU"/>
        </a:p>
      </dgm:t>
    </dgm:pt>
    <dgm:pt modelId="{B86BDD68-ABC8-434C-A633-0DF7DDC3A5DB}" type="sibTrans" cxnId="{35FA33C5-BDE4-A444-884A-BA5EE9492DBC}">
      <dgm:prSet/>
      <dgm:spPr/>
      <dgm:t>
        <a:bodyPr/>
        <a:lstStyle/>
        <a:p>
          <a:endParaRPr lang="ru-RU"/>
        </a:p>
      </dgm:t>
    </dgm:pt>
    <dgm:pt modelId="{B2D6F77B-8900-D149-AC39-52B23BA69168}">
      <dgm:prSet phldrT="[Текст]"/>
      <dgm:spPr>
        <a:solidFill>
          <a:srgbClr val="CE5703"/>
        </a:solidFill>
      </dgm:spPr>
      <dgm:t>
        <a:bodyPr/>
        <a:lstStyle/>
        <a:p>
          <a:r>
            <a:rPr lang="ru-RU" dirty="0"/>
            <a:t>Учитель</a:t>
          </a:r>
        </a:p>
      </dgm:t>
    </dgm:pt>
    <dgm:pt modelId="{45DCC8E0-F1A2-2348-9F52-E5BFE06D94AC}" type="parTrans" cxnId="{CF38848B-1DF1-D049-BA72-CAEB3A9F20B4}">
      <dgm:prSet/>
      <dgm:spPr/>
      <dgm:t>
        <a:bodyPr/>
        <a:lstStyle/>
        <a:p>
          <a:endParaRPr lang="ru-RU"/>
        </a:p>
      </dgm:t>
    </dgm:pt>
    <dgm:pt modelId="{C80A8207-9C64-5D4E-BAC4-E6849750437A}" type="sibTrans" cxnId="{CF38848B-1DF1-D049-BA72-CAEB3A9F20B4}">
      <dgm:prSet/>
      <dgm:spPr/>
      <dgm:t>
        <a:bodyPr/>
        <a:lstStyle/>
        <a:p>
          <a:endParaRPr lang="ru-RU"/>
        </a:p>
      </dgm:t>
    </dgm:pt>
    <dgm:pt modelId="{B7783CA6-1C70-2949-8FD2-83653701A8E6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Нормализуется нагрузка: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при возможности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объединения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двух классов или целой параллели для проведения видеоконференций ежедневно каждый учитель обеспечивает реализацию не более трёх учебных блоков, включая организацию до трёх видеоконференций по предметам. Еженедельно – до 10-12 учебных блоков.</a:t>
          </a:r>
        </a:p>
      </dgm:t>
    </dgm:pt>
    <dgm:pt modelId="{A338E144-C024-A040-A06D-69DB53204E96}" type="parTrans" cxnId="{2B2EC75D-4C7D-3649-B57B-976CC3C2F3D9}">
      <dgm:prSet/>
      <dgm:spPr/>
      <dgm:t>
        <a:bodyPr/>
        <a:lstStyle/>
        <a:p>
          <a:endParaRPr lang="ru-RU"/>
        </a:p>
      </dgm:t>
    </dgm:pt>
    <dgm:pt modelId="{89417509-E701-AD4D-916A-F410E16C3E9B}" type="sibTrans" cxnId="{2B2EC75D-4C7D-3649-B57B-976CC3C2F3D9}">
      <dgm:prSet/>
      <dgm:spPr/>
      <dgm:t>
        <a:bodyPr/>
        <a:lstStyle/>
        <a:p>
          <a:endParaRPr lang="ru-RU"/>
        </a:p>
      </dgm:t>
    </dgm:pt>
    <dgm:pt modelId="{E9990426-B31A-E04F-8893-E23E3D182DC9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Высвобождается рабочее время для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индивидуализированного сопровождения учеников,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осуществления оперативной развёрнутой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обратной связи,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отслеживания выполнения заданий в онлайн-средах.</a:t>
          </a:r>
        </a:p>
      </dgm:t>
    </dgm:pt>
    <dgm:pt modelId="{5762CD90-3542-694A-9752-01DD737B72D5}" type="parTrans" cxnId="{B9F38792-1299-C545-A15B-1F20CA0BEC4D}">
      <dgm:prSet/>
      <dgm:spPr/>
      <dgm:t>
        <a:bodyPr/>
        <a:lstStyle/>
        <a:p>
          <a:endParaRPr lang="ru-RU"/>
        </a:p>
      </dgm:t>
    </dgm:pt>
    <dgm:pt modelId="{F2AB9D2D-6A0E-9746-9AB5-35237952F213}" type="sibTrans" cxnId="{B9F38792-1299-C545-A15B-1F20CA0BEC4D}">
      <dgm:prSet/>
      <dgm:spPr/>
      <dgm:t>
        <a:bodyPr/>
        <a:lstStyle/>
        <a:p>
          <a:endParaRPr lang="ru-RU"/>
        </a:p>
      </dgm:t>
    </dgm:pt>
    <dgm:pt modelId="{0FB8473B-37C4-4348-8862-98840AEDB315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Высвобождает время для возобновления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дополнительных занятий по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интересам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08C73A-5DA1-AE4E-BB5D-3C7E29CF4C7A}" type="parTrans" cxnId="{1FECD564-43DF-4D40-A5F1-DFC3E9CDE3D6}">
      <dgm:prSet/>
      <dgm:spPr/>
      <dgm:t>
        <a:bodyPr/>
        <a:lstStyle/>
        <a:p>
          <a:endParaRPr lang="ru-RU"/>
        </a:p>
      </dgm:t>
    </dgm:pt>
    <dgm:pt modelId="{78F38EEA-00EB-C74B-BF17-F1B4C5D70E0D}" type="sibTrans" cxnId="{1FECD564-43DF-4D40-A5F1-DFC3E9CDE3D6}">
      <dgm:prSet/>
      <dgm:spPr/>
      <dgm:t>
        <a:bodyPr/>
        <a:lstStyle/>
        <a:p>
          <a:endParaRPr lang="ru-RU"/>
        </a:p>
      </dgm:t>
    </dgm:pt>
    <dgm:pt modelId="{348B85FD-BF57-A34A-81FB-9A36FD7C22A6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возможность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оптимизировать подготовку к занятиям,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вновь тратить часть рабочего времени для организации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внеурочной деятельности и дополнительного образования,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проведения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классных встреч и онлайн-активностей.</a:t>
          </a:r>
        </a:p>
      </dgm:t>
    </dgm:pt>
    <dgm:pt modelId="{FC4ED811-03FC-8843-8B00-9878555BDDB9}" type="parTrans" cxnId="{E4284FC5-668C-1044-91D7-9AB6486D633A}">
      <dgm:prSet/>
      <dgm:spPr/>
      <dgm:t>
        <a:bodyPr/>
        <a:lstStyle/>
        <a:p>
          <a:endParaRPr lang="ru-RU"/>
        </a:p>
      </dgm:t>
    </dgm:pt>
    <dgm:pt modelId="{9BC58CEA-C32D-9C40-ADDF-4238CDE5E6C6}" type="sibTrans" cxnId="{E4284FC5-668C-1044-91D7-9AB6486D633A}">
      <dgm:prSet/>
      <dgm:spPr/>
      <dgm:t>
        <a:bodyPr/>
        <a:lstStyle/>
        <a:p>
          <a:endParaRPr lang="ru-RU"/>
        </a:p>
      </dgm:t>
    </dgm:pt>
    <dgm:pt modelId="{4D94F244-D515-3B47-9450-EF7A51203404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Снижаются возможные риски негативного воздействия на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здоровье ребёнка.</a:t>
          </a:r>
        </a:p>
      </dgm:t>
    </dgm:pt>
    <dgm:pt modelId="{18CA105B-09E0-E14D-94EC-DA616B8E5772}" type="parTrans" cxnId="{E03EB54C-952D-B048-8859-63923FA6A2FB}">
      <dgm:prSet/>
      <dgm:spPr/>
      <dgm:t>
        <a:bodyPr/>
        <a:lstStyle/>
        <a:p>
          <a:endParaRPr lang="ru-RU"/>
        </a:p>
      </dgm:t>
    </dgm:pt>
    <dgm:pt modelId="{E685EC6C-D321-5F48-8466-E666F615F58C}" type="sibTrans" cxnId="{E03EB54C-952D-B048-8859-63923FA6A2FB}">
      <dgm:prSet/>
      <dgm:spPr/>
      <dgm:t>
        <a:bodyPr/>
        <a:lstStyle/>
        <a:p>
          <a:endParaRPr lang="ru-RU"/>
        </a:p>
      </dgm:t>
    </dgm:pt>
    <dgm:pt modelId="{77FCA3CA-6291-6240-BD01-8AFA67C2C5B8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 случае возникновения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технических затруднений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имеет возможность спокойно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выполнить задание в другой день 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(срок – от 2-3 дней до недели).</a:t>
          </a:r>
        </a:p>
      </dgm:t>
    </dgm:pt>
    <dgm:pt modelId="{500D77B4-0BF4-DF46-84B2-5F02C78D7749}" type="parTrans" cxnId="{237E4E00-7C36-7F4E-AD2D-0CEEC73B10DE}">
      <dgm:prSet/>
      <dgm:spPr/>
      <dgm:t>
        <a:bodyPr/>
        <a:lstStyle/>
        <a:p>
          <a:endParaRPr lang="ru-RU"/>
        </a:p>
      </dgm:t>
    </dgm:pt>
    <dgm:pt modelId="{1438F2B5-E478-954A-A29C-EFE2026BA6FA}" type="sibTrans" cxnId="{237E4E00-7C36-7F4E-AD2D-0CEEC73B10DE}">
      <dgm:prSet/>
      <dgm:spPr/>
      <dgm:t>
        <a:bodyPr/>
        <a:lstStyle/>
        <a:p>
          <a:endParaRPr lang="ru-RU"/>
        </a:p>
      </dgm:t>
    </dgm:pt>
    <dgm:pt modelId="{E08C61CF-3138-954C-89FB-4741096B99E0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</a:t>
          </a:r>
          <a:r>
            <a: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регулярную обратную связь от учителя,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на основе которой имеет возможность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корректировать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свою учебную деятельность.</a:t>
          </a:r>
        </a:p>
      </dgm:t>
    </dgm:pt>
    <dgm:pt modelId="{B3F0377A-39EA-5441-BF2A-FB83E34048F8}" type="parTrans" cxnId="{7AF7A7CF-A7FE-C642-B4C8-18671E913905}">
      <dgm:prSet/>
      <dgm:spPr/>
      <dgm:t>
        <a:bodyPr/>
        <a:lstStyle/>
        <a:p>
          <a:endParaRPr lang="ru-RU"/>
        </a:p>
      </dgm:t>
    </dgm:pt>
    <dgm:pt modelId="{318A7C9B-012B-8643-AC6C-7F7E613C2C38}" type="sibTrans" cxnId="{7AF7A7CF-A7FE-C642-B4C8-18671E913905}">
      <dgm:prSet/>
      <dgm:spPr/>
      <dgm:t>
        <a:bodyPr/>
        <a:lstStyle/>
        <a:p>
          <a:endParaRPr lang="ru-RU"/>
        </a:p>
      </dgm:t>
    </dgm:pt>
    <dgm:pt modelId="{2C444243-CF5F-B44F-8780-55498CAC5347}" type="pres">
      <dgm:prSet presAssocID="{2CD69639-C48A-9B40-9DB7-055B212D2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33807-51F5-FC40-9EA7-3BA0AD04A01B}" type="pres">
      <dgm:prSet presAssocID="{695B7B8A-343A-4646-86B0-4F04A944FFE9}" presName="composite" presStyleCnt="0"/>
      <dgm:spPr/>
    </dgm:pt>
    <dgm:pt modelId="{86AD5DAA-EB3A-414D-933D-3ED71C137EC2}" type="pres">
      <dgm:prSet presAssocID="{695B7B8A-343A-4646-86B0-4F04A944FFE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653D2-AE0E-364E-B563-215216C27F5E}" type="pres">
      <dgm:prSet presAssocID="{695B7B8A-343A-4646-86B0-4F04A944FFE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094EC-EA2A-4445-A686-97DC5B09A1FD}" type="pres">
      <dgm:prSet presAssocID="{E3F37A25-2572-2C40-BDA2-B7C4F79CAE63}" presName="space" presStyleCnt="0"/>
      <dgm:spPr/>
    </dgm:pt>
    <dgm:pt modelId="{52CAA80B-B37F-8946-BDAD-ABFCD977863D}" type="pres">
      <dgm:prSet presAssocID="{DA39EE13-2BAB-764E-B6E6-79499B9E91AF}" presName="composite" presStyleCnt="0"/>
      <dgm:spPr/>
    </dgm:pt>
    <dgm:pt modelId="{4B0B4FFB-EC7F-6C4B-9E57-2387BA4AE4E9}" type="pres">
      <dgm:prSet presAssocID="{DA39EE13-2BAB-764E-B6E6-79499B9E91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7E1CB-E761-3A42-8321-B02E5EBB60CE}" type="pres">
      <dgm:prSet presAssocID="{DA39EE13-2BAB-764E-B6E6-79499B9E91A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B2C34-76FB-824B-821F-749486E57E1B}" type="pres">
      <dgm:prSet presAssocID="{1FA88122-6406-A24C-8A82-60E55F01779D}" presName="space" presStyleCnt="0"/>
      <dgm:spPr/>
    </dgm:pt>
    <dgm:pt modelId="{722CAD42-CFF1-FD49-8A44-8A111CB1422D}" type="pres">
      <dgm:prSet presAssocID="{B2D6F77B-8900-D149-AC39-52B23BA69168}" presName="composite" presStyleCnt="0"/>
      <dgm:spPr/>
    </dgm:pt>
    <dgm:pt modelId="{9CF3E3C6-CE80-AD4E-968A-7325197048F9}" type="pres">
      <dgm:prSet presAssocID="{B2D6F77B-8900-D149-AC39-52B23BA691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BDF81-6B5A-3441-A544-985B63CBC27C}" type="pres">
      <dgm:prSet presAssocID="{B2D6F77B-8900-D149-AC39-52B23BA691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DE649-E501-8449-8D37-B1CDAA6E8D45}" srcId="{695B7B8A-343A-4646-86B0-4F04A944FFE9}" destId="{FFF8B902-9646-D544-B21E-D320CD4A8100}" srcOrd="0" destOrd="0" parTransId="{2CA77C02-3688-7340-90CE-BE1E6D001B24}" sibTransId="{560DE04D-AC06-794F-BA92-9DD53BC7CB33}"/>
    <dgm:cxn modelId="{8D223EAE-B94C-D942-B566-CF37582DD11F}" type="presOf" srcId="{348B85FD-BF57-A34A-81FB-9A36FD7C22A6}" destId="{C04BDF81-6B5A-3441-A544-985B63CBC27C}" srcOrd="0" destOrd="2" presId="urn:microsoft.com/office/officeart/2005/8/layout/hList1"/>
    <dgm:cxn modelId="{2B2EC75D-4C7D-3649-B57B-976CC3C2F3D9}" srcId="{B2D6F77B-8900-D149-AC39-52B23BA69168}" destId="{B7783CA6-1C70-2949-8FD2-83653701A8E6}" srcOrd="0" destOrd="0" parTransId="{A338E144-C024-A040-A06D-69DB53204E96}" sibTransId="{89417509-E701-AD4D-916A-F410E16C3E9B}"/>
    <dgm:cxn modelId="{E4284FC5-668C-1044-91D7-9AB6486D633A}" srcId="{B2D6F77B-8900-D149-AC39-52B23BA69168}" destId="{348B85FD-BF57-A34A-81FB-9A36FD7C22A6}" srcOrd="2" destOrd="0" parTransId="{FC4ED811-03FC-8843-8B00-9878555BDDB9}" sibTransId="{9BC58CEA-C32D-9C40-ADDF-4238CDE5E6C6}"/>
    <dgm:cxn modelId="{32A4A3FC-8FFE-4F4E-A853-96FD8008C7AE}" srcId="{DA39EE13-2BAB-764E-B6E6-79499B9E91AF}" destId="{FE77C1EB-0FE6-DF47-880F-0D9757A262DB}" srcOrd="0" destOrd="0" parTransId="{A8BD8ABF-3C03-0041-A807-AC239F820F1E}" sibTransId="{E63131F7-ED17-034F-8980-D57DAA8F9135}"/>
    <dgm:cxn modelId="{AA93CA6F-7DFD-3F4E-8195-67237E74A2DE}" type="presOf" srcId="{2CD69639-C48A-9B40-9DB7-055B212D2367}" destId="{2C444243-CF5F-B44F-8780-55498CAC5347}" srcOrd="0" destOrd="0" presId="urn:microsoft.com/office/officeart/2005/8/layout/hList1"/>
    <dgm:cxn modelId="{E8B53DE8-1A37-7445-89CD-30CEFFD10BBB}" type="presOf" srcId="{695B7B8A-343A-4646-86B0-4F04A944FFE9}" destId="{86AD5DAA-EB3A-414D-933D-3ED71C137EC2}" srcOrd="0" destOrd="0" presId="urn:microsoft.com/office/officeart/2005/8/layout/hList1"/>
    <dgm:cxn modelId="{BE628093-3421-1445-AEDE-E9B8E8C41AF0}" type="presOf" srcId="{FFF8B902-9646-D544-B21E-D320CD4A8100}" destId="{11A653D2-AE0E-364E-B563-215216C27F5E}" srcOrd="0" destOrd="0" presId="urn:microsoft.com/office/officeart/2005/8/layout/hList1"/>
    <dgm:cxn modelId="{CA63A665-2A47-D147-A991-21F8CDDF5A71}" type="presOf" srcId="{AA85E058-4267-DD4E-ABEF-12E0931B62BD}" destId="{11A653D2-AE0E-364E-B563-215216C27F5E}" srcOrd="0" destOrd="1" presId="urn:microsoft.com/office/officeart/2005/8/layout/hList1"/>
    <dgm:cxn modelId="{B9F38792-1299-C545-A15B-1F20CA0BEC4D}" srcId="{B2D6F77B-8900-D149-AC39-52B23BA69168}" destId="{E9990426-B31A-E04F-8893-E23E3D182DC9}" srcOrd="1" destOrd="0" parTransId="{5762CD90-3542-694A-9752-01DD737B72D5}" sibTransId="{F2AB9D2D-6A0E-9746-9AB5-35237952F213}"/>
    <dgm:cxn modelId="{7AF7A7CF-A7FE-C642-B4C8-18671E913905}" srcId="{695B7B8A-343A-4646-86B0-4F04A944FFE9}" destId="{E08C61CF-3138-954C-89FB-4741096B99E0}" srcOrd="2" destOrd="0" parTransId="{B3F0377A-39EA-5441-BF2A-FB83E34048F8}" sibTransId="{318A7C9B-012B-8643-AC6C-7F7E613C2C38}"/>
    <dgm:cxn modelId="{7243A2A6-1E64-6441-A921-7BB5714077EB}" srcId="{2CD69639-C48A-9B40-9DB7-055B212D2367}" destId="{695B7B8A-343A-4646-86B0-4F04A944FFE9}" srcOrd="0" destOrd="0" parTransId="{792474A9-7E37-5F43-BC5B-DF943C03CFF9}" sibTransId="{E3F37A25-2572-2C40-BDA2-B7C4F79CAE63}"/>
    <dgm:cxn modelId="{DDF3C2A7-A932-6348-860F-D8958A30EB53}" type="presOf" srcId="{A2C1CA63-FE32-7649-B3DB-997C188B49AB}" destId="{F137E1CB-E761-3A42-8321-B02E5EBB60CE}" srcOrd="0" destOrd="1" presId="urn:microsoft.com/office/officeart/2005/8/layout/hList1"/>
    <dgm:cxn modelId="{81DA6C05-5407-5641-8CBF-41773979E67B}" srcId="{2CD69639-C48A-9B40-9DB7-055B212D2367}" destId="{DA39EE13-2BAB-764E-B6E6-79499B9E91AF}" srcOrd="1" destOrd="0" parTransId="{EA65C1FB-46ED-9443-B78F-80C8C75E9A53}" sibTransId="{1FA88122-6406-A24C-8A82-60E55F01779D}"/>
    <dgm:cxn modelId="{77F9130B-6C1B-B645-9026-13C50AF1EF82}" type="presOf" srcId="{77FCA3CA-6291-6240-BD01-8AFA67C2C5B8}" destId="{11A653D2-AE0E-364E-B563-215216C27F5E}" srcOrd="0" destOrd="4" presId="urn:microsoft.com/office/officeart/2005/8/layout/hList1"/>
    <dgm:cxn modelId="{E03EB54C-952D-B048-8859-63923FA6A2FB}" srcId="{695B7B8A-343A-4646-86B0-4F04A944FFE9}" destId="{4D94F244-D515-3B47-9450-EF7A51203404}" srcOrd="5" destOrd="0" parTransId="{18CA105B-09E0-E14D-94EC-DA616B8E5772}" sibTransId="{E685EC6C-D321-5F48-8466-E666F615F58C}"/>
    <dgm:cxn modelId="{1C2869FA-B7A9-4D46-99DB-A75F06C2BDA7}" type="presOf" srcId="{B7783CA6-1C70-2949-8FD2-83653701A8E6}" destId="{C04BDF81-6B5A-3441-A544-985B63CBC27C}" srcOrd="0" destOrd="0" presId="urn:microsoft.com/office/officeart/2005/8/layout/hList1"/>
    <dgm:cxn modelId="{0D93CB1C-A563-E24E-B826-60ADAEABE07D}" type="presOf" srcId="{DA39EE13-2BAB-764E-B6E6-79499B9E91AF}" destId="{4B0B4FFB-EC7F-6C4B-9E57-2387BA4AE4E9}" srcOrd="0" destOrd="0" presId="urn:microsoft.com/office/officeart/2005/8/layout/hList1"/>
    <dgm:cxn modelId="{05D25C32-568E-BB48-B84B-2A8283E26F33}" type="presOf" srcId="{E08C61CF-3138-954C-89FB-4741096B99E0}" destId="{11A653D2-AE0E-364E-B563-215216C27F5E}" srcOrd="0" destOrd="2" presId="urn:microsoft.com/office/officeart/2005/8/layout/hList1"/>
    <dgm:cxn modelId="{5D54F7C1-F92E-0D43-BC05-DD4EB7F2C439}" type="presOf" srcId="{FE77C1EB-0FE6-DF47-880F-0D9757A262DB}" destId="{F137E1CB-E761-3A42-8321-B02E5EBB60CE}" srcOrd="0" destOrd="0" presId="urn:microsoft.com/office/officeart/2005/8/layout/hList1"/>
    <dgm:cxn modelId="{237E4E00-7C36-7F4E-AD2D-0CEEC73B10DE}" srcId="{695B7B8A-343A-4646-86B0-4F04A944FFE9}" destId="{77FCA3CA-6291-6240-BD01-8AFA67C2C5B8}" srcOrd="4" destOrd="0" parTransId="{500D77B4-0BF4-DF46-84B2-5F02C78D7749}" sibTransId="{1438F2B5-E478-954A-A29C-EFE2026BA6FA}"/>
    <dgm:cxn modelId="{1FECD564-43DF-4D40-A5F1-DFC3E9CDE3D6}" srcId="{695B7B8A-343A-4646-86B0-4F04A944FFE9}" destId="{0FB8473B-37C4-4348-8862-98840AEDB315}" srcOrd="3" destOrd="0" parTransId="{CF08C73A-5DA1-AE4E-BB5D-3C7E29CF4C7A}" sibTransId="{78F38EEA-00EB-C74B-BF17-F1B4C5D70E0D}"/>
    <dgm:cxn modelId="{35FA33C5-BDE4-A444-884A-BA5EE9492DBC}" srcId="{DA39EE13-2BAB-764E-B6E6-79499B9E91AF}" destId="{A2C1CA63-FE32-7649-B3DB-997C188B49AB}" srcOrd="1" destOrd="0" parTransId="{3D7DAE9A-43E3-9C42-8DB0-1F07FD83C404}" sibTransId="{B86BDD68-ABC8-434C-A633-0DF7DDC3A5DB}"/>
    <dgm:cxn modelId="{64113588-D5D8-7140-AC7E-7AB2F0A7B550}" type="presOf" srcId="{0FB8473B-37C4-4348-8862-98840AEDB315}" destId="{11A653D2-AE0E-364E-B563-215216C27F5E}" srcOrd="0" destOrd="3" presId="urn:microsoft.com/office/officeart/2005/8/layout/hList1"/>
    <dgm:cxn modelId="{F7DF96AA-00CA-EB4A-B04E-83AE02202F00}" type="presOf" srcId="{4D94F244-D515-3B47-9450-EF7A51203404}" destId="{11A653D2-AE0E-364E-B563-215216C27F5E}" srcOrd="0" destOrd="5" presId="urn:microsoft.com/office/officeart/2005/8/layout/hList1"/>
    <dgm:cxn modelId="{CF38848B-1DF1-D049-BA72-CAEB3A9F20B4}" srcId="{2CD69639-C48A-9B40-9DB7-055B212D2367}" destId="{B2D6F77B-8900-D149-AC39-52B23BA69168}" srcOrd="2" destOrd="0" parTransId="{45DCC8E0-F1A2-2348-9F52-E5BFE06D94AC}" sibTransId="{C80A8207-9C64-5D4E-BAC4-E6849750437A}"/>
    <dgm:cxn modelId="{B9EA724B-D2F8-8741-9FB8-A75BC566F128}" srcId="{695B7B8A-343A-4646-86B0-4F04A944FFE9}" destId="{AA85E058-4267-DD4E-ABEF-12E0931B62BD}" srcOrd="1" destOrd="0" parTransId="{D60A7F11-D368-814E-88D8-C630DB0A4F9C}" sibTransId="{61ABF5FC-2393-0D43-90F7-53AF0A5EFA16}"/>
    <dgm:cxn modelId="{D60348A2-D79C-0B4B-B0E1-9036CBA0506C}" type="presOf" srcId="{B2D6F77B-8900-D149-AC39-52B23BA69168}" destId="{9CF3E3C6-CE80-AD4E-968A-7325197048F9}" srcOrd="0" destOrd="0" presId="urn:microsoft.com/office/officeart/2005/8/layout/hList1"/>
    <dgm:cxn modelId="{0EF5F836-EC6A-6B41-A4FC-CFAB2917112B}" type="presOf" srcId="{E9990426-B31A-E04F-8893-E23E3D182DC9}" destId="{C04BDF81-6B5A-3441-A544-985B63CBC27C}" srcOrd="0" destOrd="1" presId="urn:microsoft.com/office/officeart/2005/8/layout/hList1"/>
    <dgm:cxn modelId="{31C157D1-5684-8C45-8393-28D9D39FA082}" type="presParOf" srcId="{2C444243-CF5F-B44F-8780-55498CAC5347}" destId="{8A633807-51F5-FC40-9EA7-3BA0AD04A01B}" srcOrd="0" destOrd="0" presId="urn:microsoft.com/office/officeart/2005/8/layout/hList1"/>
    <dgm:cxn modelId="{52AD2A70-7DA3-AA4B-8B94-A415D3C54259}" type="presParOf" srcId="{8A633807-51F5-FC40-9EA7-3BA0AD04A01B}" destId="{86AD5DAA-EB3A-414D-933D-3ED71C137EC2}" srcOrd="0" destOrd="0" presId="urn:microsoft.com/office/officeart/2005/8/layout/hList1"/>
    <dgm:cxn modelId="{8BF628EC-8376-214C-B471-169E74B77E1A}" type="presParOf" srcId="{8A633807-51F5-FC40-9EA7-3BA0AD04A01B}" destId="{11A653D2-AE0E-364E-B563-215216C27F5E}" srcOrd="1" destOrd="0" presId="urn:microsoft.com/office/officeart/2005/8/layout/hList1"/>
    <dgm:cxn modelId="{A93E725E-07B8-BF49-ABA4-B27B68724B65}" type="presParOf" srcId="{2C444243-CF5F-B44F-8780-55498CAC5347}" destId="{37F094EC-EA2A-4445-A686-97DC5B09A1FD}" srcOrd="1" destOrd="0" presId="urn:microsoft.com/office/officeart/2005/8/layout/hList1"/>
    <dgm:cxn modelId="{DD7E9A5E-A6EE-DB49-A32D-CE4214A2C4E0}" type="presParOf" srcId="{2C444243-CF5F-B44F-8780-55498CAC5347}" destId="{52CAA80B-B37F-8946-BDAD-ABFCD977863D}" srcOrd="2" destOrd="0" presId="urn:microsoft.com/office/officeart/2005/8/layout/hList1"/>
    <dgm:cxn modelId="{6A99BD9A-B19C-C143-AB6A-AD0C004C901F}" type="presParOf" srcId="{52CAA80B-B37F-8946-BDAD-ABFCD977863D}" destId="{4B0B4FFB-EC7F-6C4B-9E57-2387BA4AE4E9}" srcOrd="0" destOrd="0" presId="urn:microsoft.com/office/officeart/2005/8/layout/hList1"/>
    <dgm:cxn modelId="{DBA07F4C-3A25-CA4A-B927-98F4EAF7380A}" type="presParOf" srcId="{52CAA80B-B37F-8946-BDAD-ABFCD977863D}" destId="{F137E1CB-E761-3A42-8321-B02E5EBB60CE}" srcOrd="1" destOrd="0" presId="urn:microsoft.com/office/officeart/2005/8/layout/hList1"/>
    <dgm:cxn modelId="{FFFC1D64-419E-9D45-A858-954C5B4FA8D4}" type="presParOf" srcId="{2C444243-CF5F-B44F-8780-55498CAC5347}" destId="{C6CB2C34-76FB-824B-821F-749486E57E1B}" srcOrd="3" destOrd="0" presId="urn:microsoft.com/office/officeart/2005/8/layout/hList1"/>
    <dgm:cxn modelId="{199D9928-9DD5-6A4F-8C10-470730570402}" type="presParOf" srcId="{2C444243-CF5F-B44F-8780-55498CAC5347}" destId="{722CAD42-CFF1-FD49-8A44-8A111CB1422D}" srcOrd="4" destOrd="0" presId="urn:microsoft.com/office/officeart/2005/8/layout/hList1"/>
    <dgm:cxn modelId="{8E55C069-EDAF-C14D-8849-1E7B5D3AC562}" type="presParOf" srcId="{722CAD42-CFF1-FD49-8A44-8A111CB1422D}" destId="{9CF3E3C6-CE80-AD4E-968A-7325197048F9}" srcOrd="0" destOrd="0" presId="urn:microsoft.com/office/officeart/2005/8/layout/hList1"/>
    <dgm:cxn modelId="{6CB476C0-6ECD-0D48-B46F-E4D1DB26D7E0}" type="presParOf" srcId="{722CAD42-CFF1-FD49-8A44-8A111CB1422D}" destId="{C04BDF81-6B5A-3441-A544-985B63CBC2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DE39B-3E01-40FB-9E13-9EA854234E2B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96365A-EA09-466B-BC5B-D8FD36B7FC5A}">
      <dgm:prSet phldrT="[Текст]" custT="1"/>
      <dgm:spPr/>
      <dgm:t>
        <a:bodyPr/>
        <a:lstStyle/>
        <a:p>
          <a:r>
            <a:rPr lang="ru-RU" sz="2300" b="1" dirty="0" smtClean="0"/>
            <a:t>Администратор</a:t>
          </a:r>
          <a:r>
            <a:rPr lang="ru-RU" sz="1800" b="1" dirty="0" smtClean="0"/>
            <a:t> </a:t>
          </a:r>
          <a:r>
            <a:rPr lang="ru-RU" sz="2300" b="1" dirty="0" smtClean="0"/>
            <a:t>школы</a:t>
          </a:r>
          <a:endParaRPr lang="ru-RU" sz="2300" b="1" dirty="0"/>
        </a:p>
      </dgm:t>
    </dgm:pt>
    <dgm:pt modelId="{87912C3F-7DEE-426B-B94F-81CB99FA19F1}" type="parTrans" cxnId="{9EF0F460-B2CF-45B0-A97B-9A096EAFC7AC}">
      <dgm:prSet/>
      <dgm:spPr/>
      <dgm:t>
        <a:bodyPr/>
        <a:lstStyle/>
        <a:p>
          <a:endParaRPr lang="ru-RU"/>
        </a:p>
      </dgm:t>
    </dgm:pt>
    <dgm:pt modelId="{AB22F6AB-416F-4391-B82A-449B7AD92CD6}" type="sibTrans" cxnId="{9EF0F460-B2CF-45B0-A97B-9A096EAFC7AC}">
      <dgm:prSet/>
      <dgm:spPr/>
      <dgm:t>
        <a:bodyPr/>
        <a:lstStyle/>
        <a:p>
          <a:endParaRPr lang="ru-RU"/>
        </a:p>
      </dgm:t>
    </dgm:pt>
    <dgm:pt modelId="{F5F7B4BA-91B2-4130-91A3-556E70CD723B}">
      <dgm:prSet phldrT="[Текст]"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B938FD9F-9CD5-409A-8F96-B492D8D16882}" type="parTrans" cxnId="{406D971E-4386-488D-A0F2-0A96CC312090}">
      <dgm:prSet/>
      <dgm:spPr/>
      <dgm:t>
        <a:bodyPr/>
        <a:lstStyle/>
        <a:p>
          <a:endParaRPr lang="ru-RU"/>
        </a:p>
      </dgm:t>
    </dgm:pt>
    <dgm:pt modelId="{25E93B04-F563-400D-8C9E-0CCF571AC160}" type="sibTrans" cxnId="{406D971E-4386-488D-A0F2-0A96CC312090}">
      <dgm:prSet/>
      <dgm:spPr/>
      <dgm:t>
        <a:bodyPr/>
        <a:lstStyle/>
        <a:p>
          <a:endParaRPr lang="ru-RU"/>
        </a:p>
      </dgm:t>
    </dgm:pt>
    <dgm:pt modelId="{D78F4675-9109-4FE8-B5E0-BFD3CAEC9C83}">
      <dgm:prSet phldrT="[Текст]"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7F731A0E-15EB-41EB-ADDD-659C96BC2C09}" type="parTrans" cxnId="{EE7D63D8-672E-4378-8D54-B59BB12A4DD9}">
      <dgm:prSet/>
      <dgm:spPr/>
      <dgm:t>
        <a:bodyPr/>
        <a:lstStyle/>
        <a:p>
          <a:endParaRPr lang="ru-RU"/>
        </a:p>
      </dgm:t>
    </dgm:pt>
    <dgm:pt modelId="{238E5AA1-4C19-4D38-86F4-8F71A48B26E1}" type="sibTrans" cxnId="{EE7D63D8-672E-4378-8D54-B59BB12A4DD9}">
      <dgm:prSet/>
      <dgm:spPr/>
      <dgm:t>
        <a:bodyPr/>
        <a:lstStyle/>
        <a:p>
          <a:endParaRPr lang="ru-RU"/>
        </a:p>
      </dgm:t>
    </dgm:pt>
    <dgm:pt modelId="{9BECE96F-85C9-4B28-B6BF-ACADBDB60463}">
      <dgm:prSet phldrT="[Текст]" custT="1"/>
      <dgm:spPr/>
      <dgm:t>
        <a:bodyPr/>
        <a:lstStyle/>
        <a:p>
          <a:r>
            <a:rPr lang="ru-RU" sz="2300" b="1" dirty="0" smtClean="0"/>
            <a:t>Администратор ЭШП</a:t>
          </a:r>
          <a:endParaRPr lang="ru-RU" sz="2300" b="1" dirty="0"/>
        </a:p>
      </dgm:t>
    </dgm:pt>
    <dgm:pt modelId="{991BCED0-5C7F-4C61-898A-0D07EED5CB07}" type="sibTrans" cxnId="{7B126DC7-FF38-4C91-B6E9-129477ACF7B6}">
      <dgm:prSet/>
      <dgm:spPr/>
      <dgm:t>
        <a:bodyPr/>
        <a:lstStyle/>
        <a:p>
          <a:endParaRPr lang="ru-RU"/>
        </a:p>
      </dgm:t>
    </dgm:pt>
    <dgm:pt modelId="{3ECFAF3F-809A-43A5-8D41-F118EF199020}" type="parTrans" cxnId="{7B126DC7-FF38-4C91-B6E9-129477ACF7B6}">
      <dgm:prSet/>
      <dgm:spPr/>
      <dgm:t>
        <a:bodyPr/>
        <a:lstStyle/>
        <a:p>
          <a:endParaRPr lang="ru-RU"/>
        </a:p>
      </dgm:t>
    </dgm:pt>
    <dgm:pt modelId="{838BE3DB-5910-48D1-9864-294F93FEBAC4}">
      <dgm:prSet/>
      <dgm:spPr/>
      <dgm:t>
        <a:bodyPr/>
        <a:lstStyle/>
        <a:p>
          <a:r>
            <a:rPr lang="ru-RU" b="1" dirty="0" smtClean="0"/>
            <a:t>Администратор школы</a:t>
          </a:r>
          <a:endParaRPr lang="ru-RU" b="1" dirty="0"/>
        </a:p>
      </dgm:t>
    </dgm:pt>
    <dgm:pt modelId="{00EDB469-AE30-459B-AB0F-E774530982E9}" type="parTrans" cxnId="{965AA634-BEF3-476A-B3AD-B481D8FD3109}">
      <dgm:prSet/>
      <dgm:spPr/>
      <dgm:t>
        <a:bodyPr/>
        <a:lstStyle/>
        <a:p>
          <a:endParaRPr lang="ru-RU"/>
        </a:p>
      </dgm:t>
    </dgm:pt>
    <dgm:pt modelId="{B421FB8D-E07E-4796-8537-04E00270C87A}" type="sibTrans" cxnId="{965AA634-BEF3-476A-B3AD-B481D8FD3109}">
      <dgm:prSet/>
      <dgm:spPr/>
      <dgm:t>
        <a:bodyPr/>
        <a:lstStyle/>
        <a:p>
          <a:endParaRPr lang="ru-RU"/>
        </a:p>
      </dgm:t>
    </dgm:pt>
    <dgm:pt modelId="{A0E39228-AC8F-4708-B864-D3855A59A8B9}">
      <dgm:prSet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694F34E5-B2BB-4BEA-82C6-265DA1D660BF}" type="parTrans" cxnId="{1633853B-46E8-41F1-8D3E-94AD8C4070AD}">
      <dgm:prSet/>
      <dgm:spPr/>
      <dgm:t>
        <a:bodyPr/>
        <a:lstStyle/>
        <a:p>
          <a:endParaRPr lang="ru-RU"/>
        </a:p>
      </dgm:t>
    </dgm:pt>
    <dgm:pt modelId="{C77BE028-F0A2-4156-8FB8-B54E0A2ACE2C}" type="sibTrans" cxnId="{1633853B-46E8-41F1-8D3E-94AD8C4070AD}">
      <dgm:prSet/>
      <dgm:spPr/>
      <dgm:t>
        <a:bodyPr/>
        <a:lstStyle/>
        <a:p>
          <a:endParaRPr lang="ru-RU"/>
        </a:p>
      </dgm:t>
    </dgm:pt>
    <dgm:pt modelId="{742EFD93-4A0F-44D0-BD37-1A7B64D9CBAB}">
      <dgm:prSet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F24E4682-E863-4DD6-A775-E9813D9C766F}" type="parTrans" cxnId="{864BA3EE-B9F5-4F9D-9F94-8E76B979287C}">
      <dgm:prSet/>
      <dgm:spPr/>
      <dgm:t>
        <a:bodyPr/>
        <a:lstStyle/>
        <a:p>
          <a:endParaRPr lang="ru-RU"/>
        </a:p>
      </dgm:t>
    </dgm:pt>
    <dgm:pt modelId="{2013E51D-80EA-4642-973E-69660646AC4F}" type="sibTrans" cxnId="{864BA3EE-B9F5-4F9D-9F94-8E76B979287C}">
      <dgm:prSet/>
      <dgm:spPr/>
      <dgm:t>
        <a:bodyPr/>
        <a:lstStyle/>
        <a:p>
          <a:endParaRPr lang="ru-RU"/>
        </a:p>
      </dgm:t>
    </dgm:pt>
    <dgm:pt modelId="{B70AF87E-7812-4832-8F97-CE7B5F572583}">
      <dgm:prSet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809298A4-5D25-46D1-BAEC-4691A16A4F0C}" type="parTrans" cxnId="{A43FFD29-251A-4B78-AEB4-CBAA94736C02}">
      <dgm:prSet/>
      <dgm:spPr/>
      <dgm:t>
        <a:bodyPr/>
        <a:lstStyle/>
        <a:p>
          <a:endParaRPr lang="ru-RU"/>
        </a:p>
      </dgm:t>
    </dgm:pt>
    <dgm:pt modelId="{89130745-4CB0-46B9-860A-7BDEBCD9607F}" type="sibTrans" cxnId="{A43FFD29-251A-4B78-AEB4-CBAA94736C02}">
      <dgm:prSet/>
      <dgm:spPr/>
      <dgm:t>
        <a:bodyPr/>
        <a:lstStyle/>
        <a:p>
          <a:endParaRPr lang="ru-RU"/>
        </a:p>
      </dgm:t>
    </dgm:pt>
    <dgm:pt modelId="{84970185-D87B-4E1F-91E9-9AD8A81A79D4}">
      <dgm:prSet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01527074-1530-4594-9CD4-935985880B69}" type="parTrans" cxnId="{BC0B4DF1-75B1-43A4-9732-0C54E2BC6B36}">
      <dgm:prSet/>
      <dgm:spPr/>
      <dgm:t>
        <a:bodyPr/>
        <a:lstStyle/>
        <a:p>
          <a:endParaRPr lang="ru-RU"/>
        </a:p>
      </dgm:t>
    </dgm:pt>
    <dgm:pt modelId="{0102A13F-04E1-4BFD-9326-CC9316B6DB5C}" type="sibTrans" cxnId="{BC0B4DF1-75B1-43A4-9732-0C54E2BC6B36}">
      <dgm:prSet/>
      <dgm:spPr/>
      <dgm:t>
        <a:bodyPr/>
        <a:lstStyle/>
        <a:p>
          <a:endParaRPr lang="ru-RU"/>
        </a:p>
      </dgm:t>
    </dgm:pt>
    <dgm:pt modelId="{A6729DE0-88C2-462F-9748-2B3666F45790}">
      <dgm:prSet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4F87BB7E-236B-4E13-A638-6D1C8A747716}" type="parTrans" cxnId="{8E23FB2E-FF77-4427-84B8-CF18A9F7C533}">
      <dgm:prSet/>
      <dgm:spPr/>
      <dgm:t>
        <a:bodyPr/>
        <a:lstStyle/>
        <a:p>
          <a:endParaRPr lang="ru-RU"/>
        </a:p>
      </dgm:t>
    </dgm:pt>
    <dgm:pt modelId="{BC123A76-18E5-4DFF-A2F2-85A72D629B62}" type="sibTrans" cxnId="{8E23FB2E-FF77-4427-84B8-CF18A9F7C533}">
      <dgm:prSet/>
      <dgm:spPr/>
      <dgm:t>
        <a:bodyPr/>
        <a:lstStyle/>
        <a:p>
          <a:endParaRPr lang="ru-RU"/>
        </a:p>
      </dgm:t>
    </dgm:pt>
    <dgm:pt modelId="{2087745B-7A48-4E95-94E9-3DAFA349C753}">
      <dgm:prSet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53EF5682-599D-47FF-B1A1-5F487D68695B}" type="parTrans" cxnId="{5605F373-FF30-44E3-B8A6-AC4726295450}">
      <dgm:prSet/>
      <dgm:spPr/>
      <dgm:t>
        <a:bodyPr/>
        <a:lstStyle/>
        <a:p>
          <a:endParaRPr lang="ru-RU"/>
        </a:p>
      </dgm:t>
    </dgm:pt>
    <dgm:pt modelId="{1F7E5728-5ECF-4A25-9812-2C754D01FC1D}" type="sibTrans" cxnId="{5605F373-FF30-44E3-B8A6-AC4726295450}">
      <dgm:prSet/>
      <dgm:spPr/>
      <dgm:t>
        <a:bodyPr/>
        <a:lstStyle/>
        <a:p>
          <a:endParaRPr lang="ru-RU"/>
        </a:p>
      </dgm:t>
    </dgm:pt>
    <dgm:pt modelId="{33E0B226-53EA-4DF7-80DC-377C4E5F89F6}" type="pres">
      <dgm:prSet presAssocID="{C5ADE39B-3E01-40FB-9E13-9EA854234E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887213-42D8-45A9-AC12-8D4E799CCE30}" type="pres">
      <dgm:prSet presAssocID="{9BECE96F-85C9-4B28-B6BF-ACADBDB60463}" presName="hierRoot1" presStyleCnt="0">
        <dgm:presLayoutVars>
          <dgm:hierBranch val="init"/>
        </dgm:presLayoutVars>
      </dgm:prSet>
      <dgm:spPr/>
    </dgm:pt>
    <dgm:pt modelId="{168360DE-4191-4463-A303-C8D672F3FE6F}" type="pres">
      <dgm:prSet presAssocID="{9BECE96F-85C9-4B28-B6BF-ACADBDB60463}" presName="rootComposite1" presStyleCnt="0"/>
      <dgm:spPr/>
    </dgm:pt>
    <dgm:pt modelId="{970C6B5E-F615-4F97-B041-481EDF8E0786}" type="pres">
      <dgm:prSet presAssocID="{9BECE96F-85C9-4B28-B6BF-ACADBDB60463}" presName="rootText1" presStyleLbl="node0" presStyleIdx="0" presStyleCnt="1" custScaleX="23530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75E0360-3B5F-4282-A753-EF40222E5F46}" type="pres">
      <dgm:prSet presAssocID="{9BECE96F-85C9-4B28-B6BF-ACADBDB60463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D5BDB90-B429-4068-910D-9EF874590467}" type="pres">
      <dgm:prSet presAssocID="{9BECE96F-85C9-4B28-B6BF-ACADBDB60463}" presName="rootConnector1" presStyleLbl="node1" presStyleIdx="0" presStyleCnt="10"/>
      <dgm:spPr/>
      <dgm:t>
        <a:bodyPr/>
        <a:lstStyle/>
        <a:p>
          <a:endParaRPr lang="ru-RU"/>
        </a:p>
      </dgm:t>
    </dgm:pt>
    <dgm:pt modelId="{41732EAC-B967-4C6F-B09E-D82CDC960319}" type="pres">
      <dgm:prSet presAssocID="{9BECE96F-85C9-4B28-B6BF-ACADBDB60463}" presName="hierChild2" presStyleCnt="0"/>
      <dgm:spPr/>
    </dgm:pt>
    <dgm:pt modelId="{A6CD3373-95C2-4F95-8AFB-E210401CA288}" type="pres">
      <dgm:prSet presAssocID="{87912C3F-7DEE-426B-B94F-81CB99FA19F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7C5975-B4A2-49F3-A771-8530457D1C1E}" type="pres">
      <dgm:prSet presAssocID="{C396365A-EA09-466B-BC5B-D8FD36B7FC5A}" presName="hierRoot2" presStyleCnt="0">
        <dgm:presLayoutVars>
          <dgm:hierBranch val="init"/>
        </dgm:presLayoutVars>
      </dgm:prSet>
      <dgm:spPr/>
    </dgm:pt>
    <dgm:pt modelId="{D0548679-2531-4FC4-A453-C0E1B5FA607C}" type="pres">
      <dgm:prSet presAssocID="{C396365A-EA09-466B-BC5B-D8FD36B7FC5A}" presName="rootComposite" presStyleCnt="0"/>
      <dgm:spPr/>
    </dgm:pt>
    <dgm:pt modelId="{9358D07B-2C34-4145-893E-824C251F7B34}" type="pres">
      <dgm:prSet presAssocID="{C396365A-EA09-466B-BC5B-D8FD36B7FC5A}" presName="rootText" presStyleLbl="node1" presStyleIdx="0" presStyleCnt="10" custScaleX="1701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DD89FC2-1F7A-4B39-A740-D4CCA1DF23B1}" type="pres">
      <dgm:prSet presAssocID="{C396365A-EA09-466B-BC5B-D8FD36B7FC5A}" presName="titleText2" presStyleLbl="fgAcc1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A23DBD3-C3F8-4DF5-94DB-4D914A3C6AE3}" type="pres">
      <dgm:prSet presAssocID="{C396365A-EA09-466B-BC5B-D8FD36B7FC5A}" presName="rootConnector" presStyleLbl="node2" presStyleIdx="0" presStyleCnt="0"/>
      <dgm:spPr/>
      <dgm:t>
        <a:bodyPr/>
        <a:lstStyle/>
        <a:p>
          <a:endParaRPr lang="ru-RU"/>
        </a:p>
      </dgm:t>
    </dgm:pt>
    <dgm:pt modelId="{A12EFBCC-1186-41CE-AF15-46EA920C9D34}" type="pres">
      <dgm:prSet presAssocID="{C396365A-EA09-466B-BC5B-D8FD36B7FC5A}" presName="hierChild4" presStyleCnt="0"/>
      <dgm:spPr/>
    </dgm:pt>
    <dgm:pt modelId="{95197FB7-4967-4B6C-A7FC-CFC7AB3655D7}" type="pres">
      <dgm:prSet presAssocID="{B938FD9F-9CD5-409A-8F96-B492D8D16882}" presName="Name37" presStyleLbl="parChTrans1D3" presStyleIdx="0" presStyleCnt="4"/>
      <dgm:spPr/>
      <dgm:t>
        <a:bodyPr/>
        <a:lstStyle/>
        <a:p>
          <a:endParaRPr lang="ru-RU"/>
        </a:p>
      </dgm:t>
    </dgm:pt>
    <dgm:pt modelId="{A7B4E08A-E8A0-4E6E-84F5-C4EFA4C34D46}" type="pres">
      <dgm:prSet presAssocID="{F5F7B4BA-91B2-4130-91A3-556E70CD723B}" presName="hierRoot2" presStyleCnt="0">
        <dgm:presLayoutVars>
          <dgm:hierBranch val="init"/>
        </dgm:presLayoutVars>
      </dgm:prSet>
      <dgm:spPr/>
    </dgm:pt>
    <dgm:pt modelId="{73B7FFF5-28AA-431A-8B42-02223F5C1507}" type="pres">
      <dgm:prSet presAssocID="{F5F7B4BA-91B2-4130-91A3-556E70CD723B}" presName="rootComposite" presStyleCnt="0"/>
      <dgm:spPr/>
    </dgm:pt>
    <dgm:pt modelId="{3C688852-FB99-4ED1-B93F-267A63154CDC}" type="pres">
      <dgm:prSet presAssocID="{F5F7B4BA-91B2-4130-91A3-556E70CD723B}" presName="rootText" presStyleLbl="node1" presStyleIdx="1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48F87C3-5913-42CC-823B-E54410E57714}" type="pres">
      <dgm:prSet presAssocID="{F5F7B4BA-91B2-4130-91A3-556E70CD723B}" presName="titleText2" presStyleLbl="fgAcc1" presStyleIdx="1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F7EE44D-6CF7-4AED-BF0E-65075CF177FD}" type="pres">
      <dgm:prSet presAssocID="{F5F7B4BA-91B2-4130-91A3-556E70CD723B}" presName="rootConnector" presStyleLbl="node3" presStyleIdx="0" presStyleCnt="0"/>
      <dgm:spPr/>
      <dgm:t>
        <a:bodyPr/>
        <a:lstStyle/>
        <a:p>
          <a:endParaRPr lang="ru-RU"/>
        </a:p>
      </dgm:t>
    </dgm:pt>
    <dgm:pt modelId="{20B8FF70-AFED-4836-8C82-0056895F2164}" type="pres">
      <dgm:prSet presAssocID="{F5F7B4BA-91B2-4130-91A3-556E70CD723B}" presName="hierChild4" presStyleCnt="0"/>
      <dgm:spPr/>
    </dgm:pt>
    <dgm:pt modelId="{C6CBF558-5177-44D1-A6D8-AF036C988909}" type="pres">
      <dgm:prSet presAssocID="{809298A4-5D25-46D1-BAEC-4691A16A4F0C}" presName="Name37" presStyleLbl="parChTrans1D4" presStyleIdx="0" presStyleCnt="4"/>
      <dgm:spPr/>
      <dgm:t>
        <a:bodyPr/>
        <a:lstStyle/>
        <a:p>
          <a:endParaRPr lang="ru-RU"/>
        </a:p>
      </dgm:t>
    </dgm:pt>
    <dgm:pt modelId="{0E395D76-760F-449A-8CAC-AE0226B636E7}" type="pres">
      <dgm:prSet presAssocID="{B70AF87E-7812-4832-8F97-CE7B5F572583}" presName="hierRoot2" presStyleCnt="0">
        <dgm:presLayoutVars>
          <dgm:hierBranch val="init"/>
        </dgm:presLayoutVars>
      </dgm:prSet>
      <dgm:spPr/>
    </dgm:pt>
    <dgm:pt modelId="{07571835-0A3E-4A50-BE95-48DB11024AD9}" type="pres">
      <dgm:prSet presAssocID="{B70AF87E-7812-4832-8F97-CE7B5F572583}" presName="rootComposite" presStyleCnt="0"/>
      <dgm:spPr/>
    </dgm:pt>
    <dgm:pt modelId="{36A867FD-FB4C-49F9-AC25-5A8155239163}" type="pres">
      <dgm:prSet presAssocID="{B70AF87E-7812-4832-8F97-CE7B5F572583}" presName="rootText" presStyleLbl="node1" presStyleIdx="2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1D05F6D-DD80-4CBC-8A88-BACC1CDABFB3}" type="pres">
      <dgm:prSet presAssocID="{B70AF87E-7812-4832-8F97-CE7B5F572583}" presName="titleText2" presStyleLbl="fgAcc1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2F44FB4-FA14-4598-B086-4D198AADAED1}" type="pres">
      <dgm:prSet presAssocID="{B70AF87E-7812-4832-8F97-CE7B5F572583}" presName="rootConnector" presStyleLbl="node4" presStyleIdx="0" presStyleCnt="0"/>
      <dgm:spPr/>
      <dgm:t>
        <a:bodyPr/>
        <a:lstStyle/>
        <a:p>
          <a:endParaRPr lang="ru-RU"/>
        </a:p>
      </dgm:t>
    </dgm:pt>
    <dgm:pt modelId="{7C4FDF66-9FD1-4A0D-96BE-C256EA263A82}" type="pres">
      <dgm:prSet presAssocID="{B70AF87E-7812-4832-8F97-CE7B5F572583}" presName="hierChild4" presStyleCnt="0"/>
      <dgm:spPr/>
    </dgm:pt>
    <dgm:pt modelId="{98430E9A-77DC-4F26-ABF6-1317EA264BA6}" type="pres">
      <dgm:prSet presAssocID="{B70AF87E-7812-4832-8F97-CE7B5F572583}" presName="hierChild5" presStyleCnt="0"/>
      <dgm:spPr/>
    </dgm:pt>
    <dgm:pt modelId="{7968210D-4B48-4365-8CD5-24F3FD9FDA9A}" type="pres">
      <dgm:prSet presAssocID="{F5F7B4BA-91B2-4130-91A3-556E70CD723B}" presName="hierChild5" presStyleCnt="0"/>
      <dgm:spPr/>
    </dgm:pt>
    <dgm:pt modelId="{58D4AC91-D672-4488-8398-F40C990457FB}" type="pres">
      <dgm:prSet presAssocID="{7F731A0E-15EB-41EB-ADDD-659C96BC2C09}" presName="Name37" presStyleLbl="parChTrans1D3" presStyleIdx="1" presStyleCnt="4"/>
      <dgm:spPr/>
      <dgm:t>
        <a:bodyPr/>
        <a:lstStyle/>
        <a:p>
          <a:endParaRPr lang="ru-RU"/>
        </a:p>
      </dgm:t>
    </dgm:pt>
    <dgm:pt modelId="{6E2AF4B7-FAF6-4BAC-AF2E-86B0F418F616}" type="pres">
      <dgm:prSet presAssocID="{D78F4675-9109-4FE8-B5E0-BFD3CAEC9C83}" presName="hierRoot2" presStyleCnt="0">
        <dgm:presLayoutVars>
          <dgm:hierBranch val="init"/>
        </dgm:presLayoutVars>
      </dgm:prSet>
      <dgm:spPr/>
    </dgm:pt>
    <dgm:pt modelId="{1BB777A0-9140-4B90-BB8B-9DAFF93BA394}" type="pres">
      <dgm:prSet presAssocID="{D78F4675-9109-4FE8-B5E0-BFD3CAEC9C83}" presName="rootComposite" presStyleCnt="0"/>
      <dgm:spPr/>
    </dgm:pt>
    <dgm:pt modelId="{BA2D901F-FA42-4F52-A1BA-878C81533D64}" type="pres">
      <dgm:prSet presAssocID="{D78F4675-9109-4FE8-B5E0-BFD3CAEC9C83}" presName="rootText" presStyleLbl="node1" presStyleIdx="3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EE21EA4-A57F-4056-B8D6-CDE271C470D2}" type="pres">
      <dgm:prSet presAssocID="{D78F4675-9109-4FE8-B5E0-BFD3CAEC9C83}" presName="titleText2" presStyleLbl="fgAcc1" presStyleIdx="3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8A3B375-9D5E-43EB-A953-C9B8EE6E9E94}" type="pres">
      <dgm:prSet presAssocID="{D78F4675-9109-4FE8-B5E0-BFD3CAEC9C83}" presName="rootConnector" presStyleLbl="node3" presStyleIdx="0" presStyleCnt="0"/>
      <dgm:spPr/>
      <dgm:t>
        <a:bodyPr/>
        <a:lstStyle/>
        <a:p>
          <a:endParaRPr lang="ru-RU"/>
        </a:p>
      </dgm:t>
    </dgm:pt>
    <dgm:pt modelId="{E4852FFA-3A07-47BB-A928-EB5CC64B1C9D}" type="pres">
      <dgm:prSet presAssocID="{D78F4675-9109-4FE8-B5E0-BFD3CAEC9C83}" presName="hierChild4" presStyleCnt="0"/>
      <dgm:spPr/>
    </dgm:pt>
    <dgm:pt modelId="{447256C6-4ADF-4C34-B2AF-61AA735E9080}" type="pres">
      <dgm:prSet presAssocID="{01527074-1530-4594-9CD4-935985880B69}" presName="Name37" presStyleLbl="parChTrans1D4" presStyleIdx="1" presStyleCnt="4"/>
      <dgm:spPr/>
      <dgm:t>
        <a:bodyPr/>
        <a:lstStyle/>
        <a:p>
          <a:endParaRPr lang="ru-RU"/>
        </a:p>
      </dgm:t>
    </dgm:pt>
    <dgm:pt modelId="{4F2CAB61-9AA8-4563-B286-CFB8EDBDF9FA}" type="pres">
      <dgm:prSet presAssocID="{84970185-D87B-4E1F-91E9-9AD8A81A79D4}" presName="hierRoot2" presStyleCnt="0">
        <dgm:presLayoutVars>
          <dgm:hierBranch val="init"/>
        </dgm:presLayoutVars>
      </dgm:prSet>
      <dgm:spPr/>
    </dgm:pt>
    <dgm:pt modelId="{CB322042-B6CF-482D-BC69-3A7347AC0B5D}" type="pres">
      <dgm:prSet presAssocID="{84970185-D87B-4E1F-91E9-9AD8A81A79D4}" presName="rootComposite" presStyleCnt="0"/>
      <dgm:spPr/>
    </dgm:pt>
    <dgm:pt modelId="{86368DA2-C713-4B93-9787-63A3ADD1C0FE}" type="pres">
      <dgm:prSet presAssocID="{84970185-D87B-4E1F-91E9-9AD8A81A79D4}" presName="rootText" presStyleLbl="node1" presStyleIdx="4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3EA0256-2E4E-4E6B-A3E0-74073F1CB25D}" type="pres">
      <dgm:prSet presAssocID="{84970185-D87B-4E1F-91E9-9AD8A81A79D4}" presName="titleText2" presStyleLbl="fgAcc1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BC5E3C9-AB1A-4862-AF90-279B5BE6CEC5}" type="pres">
      <dgm:prSet presAssocID="{84970185-D87B-4E1F-91E9-9AD8A81A79D4}" presName="rootConnector" presStyleLbl="node4" presStyleIdx="0" presStyleCnt="0"/>
      <dgm:spPr/>
      <dgm:t>
        <a:bodyPr/>
        <a:lstStyle/>
        <a:p>
          <a:endParaRPr lang="ru-RU"/>
        </a:p>
      </dgm:t>
    </dgm:pt>
    <dgm:pt modelId="{9CC426BE-ACC1-4F6B-A02D-ACADC70B5FB7}" type="pres">
      <dgm:prSet presAssocID="{84970185-D87B-4E1F-91E9-9AD8A81A79D4}" presName="hierChild4" presStyleCnt="0"/>
      <dgm:spPr/>
    </dgm:pt>
    <dgm:pt modelId="{910D4D34-6F20-4596-9F62-82E53CB20B26}" type="pres">
      <dgm:prSet presAssocID="{84970185-D87B-4E1F-91E9-9AD8A81A79D4}" presName="hierChild5" presStyleCnt="0"/>
      <dgm:spPr/>
    </dgm:pt>
    <dgm:pt modelId="{810C4EA7-F872-4829-9978-2188B2B5B3EC}" type="pres">
      <dgm:prSet presAssocID="{D78F4675-9109-4FE8-B5E0-BFD3CAEC9C83}" presName="hierChild5" presStyleCnt="0"/>
      <dgm:spPr/>
    </dgm:pt>
    <dgm:pt modelId="{C9E219EA-D29F-42BC-805C-61A6551587F1}" type="pres">
      <dgm:prSet presAssocID="{C396365A-EA09-466B-BC5B-D8FD36B7FC5A}" presName="hierChild5" presStyleCnt="0"/>
      <dgm:spPr/>
    </dgm:pt>
    <dgm:pt modelId="{3856D583-A32F-4B38-BEE8-BCEE23996659}" type="pres">
      <dgm:prSet presAssocID="{00EDB469-AE30-459B-AB0F-E774530982E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FF28D5C-0BF6-4FA6-B653-B6BA3492A409}" type="pres">
      <dgm:prSet presAssocID="{838BE3DB-5910-48D1-9864-294F93FEBAC4}" presName="hierRoot2" presStyleCnt="0">
        <dgm:presLayoutVars>
          <dgm:hierBranch val="init"/>
        </dgm:presLayoutVars>
      </dgm:prSet>
      <dgm:spPr/>
    </dgm:pt>
    <dgm:pt modelId="{C6251489-7371-4DDF-A141-DD2983134943}" type="pres">
      <dgm:prSet presAssocID="{838BE3DB-5910-48D1-9864-294F93FEBAC4}" presName="rootComposite" presStyleCnt="0"/>
      <dgm:spPr/>
    </dgm:pt>
    <dgm:pt modelId="{28D33911-B6A0-4B54-BA3F-7DA5D68B53B7}" type="pres">
      <dgm:prSet presAssocID="{838BE3DB-5910-48D1-9864-294F93FEBAC4}" presName="rootText" presStyleLbl="node1" presStyleIdx="5" presStyleCnt="10" custScaleX="18678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97D43F6-FD16-459B-A540-273803ABB41F}" type="pres">
      <dgm:prSet presAssocID="{838BE3DB-5910-48D1-9864-294F93FEBAC4}" presName="titleText2" presStyleLbl="fgAcc1" presStyleIdx="5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93E6071-CF40-4EE7-AF05-BD3033748D98}" type="pres">
      <dgm:prSet presAssocID="{838BE3DB-5910-48D1-9864-294F93FEBAC4}" presName="rootConnector" presStyleLbl="node2" presStyleIdx="0" presStyleCnt="0"/>
      <dgm:spPr/>
      <dgm:t>
        <a:bodyPr/>
        <a:lstStyle/>
        <a:p>
          <a:endParaRPr lang="ru-RU"/>
        </a:p>
      </dgm:t>
    </dgm:pt>
    <dgm:pt modelId="{0BAE20B0-D22F-4600-AB6F-2A990C8A21B6}" type="pres">
      <dgm:prSet presAssocID="{838BE3DB-5910-48D1-9864-294F93FEBAC4}" presName="hierChild4" presStyleCnt="0"/>
      <dgm:spPr/>
    </dgm:pt>
    <dgm:pt modelId="{94EFAC64-3E90-49D8-8788-F192608A782B}" type="pres">
      <dgm:prSet presAssocID="{694F34E5-B2BB-4BEA-82C6-265DA1D660BF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59B2C55-6059-46E0-9992-4C2EF4B3C6AC}" type="pres">
      <dgm:prSet presAssocID="{A0E39228-AC8F-4708-B864-D3855A59A8B9}" presName="hierRoot2" presStyleCnt="0">
        <dgm:presLayoutVars>
          <dgm:hierBranch val="init"/>
        </dgm:presLayoutVars>
      </dgm:prSet>
      <dgm:spPr/>
    </dgm:pt>
    <dgm:pt modelId="{8BA2F3DD-7DE2-4D72-964E-F01B0907A8FD}" type="pres">
      <dgm:prSet presAssocID="{A0E39228-AC8F-4708-B864-D3855A59A8B9}" presName="rootComposite" presStyleCnt="0"/>
      <dgm:spPr/>
    </dgm:pt>
    <dgm:pt modelId="{4A9CC017-C9EE-4B62-8489-F5DDCC8F156A}" type="pres">
      <dgm:prSet presAssocID="{A0E39228-AC8F-4708-B864-D3855A59A8B9}" presName="rootText" presStyleLbl="node1" presStyleIdx="6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2075CD5-D028-423C-8FE9-09169E13639D}" type="pres">
      <dgm:prSet presAssocID="{A0E39228-AC8F-4708-B864-D3855A59A8B9}" presName="titleText2" presStyleLbl="fgAcc1" presStyleIdx="6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3F0B661-E44F-4FD7-8B86-BB322E75315B}" type="pres">
      <dgm:prSet presAssocID="{A0E39228-AC8F-4708-B864-D3855A59A8B9}" presName="rootConnector" presStyleLbl="node3" presStyleIdx="0" presStyleCnt="0"/>
      <dgm:spPr/>
      <dgm:t>
        <a:bodyPr/>
        <a:lstStyle/>
        <a:p>
          <a:endParaRPr lang="ru-RU"/>
        </a:p>
      </dgm:t>
    </dgm:pt>
    <dgm:pt modelId="{5B8B14CE-61EC-46BE-8EBF-E309234E2FC0}" type="pres">
      <dgm:prSet presAssocID="{A0E39228-AC8F-4708-B864-D3855A59A8B9}" presName="hierChild4" presStyleCnt="0"/>
      <dgm:spPr/>
    </dgm:pt>
    <dgm:pt modelId="{3FD057F6-6A3E-4EDE-944C-0BAB91C36337}" type="pres">
      <dgm:prSet presAssocID="{4F87BB7E-236B-4E13-A638-6D1C8A747716}" presName="Name37" presStyleLbl="parChTrans1D4" presStyleIdx="2" presStyleCnt="4"/>
      <dgm:spPr/>
      <dgm:t>
        <a:bodyPr/>
        <a:lstStyle/>
        <a:p>
          <a:endParaRPr lang="ru-RU"/>
        </a:p>
      </dgm:t>
    </dgm:pt>
    <dgm:pt modelId="{787A6458-2DE2-4588-8810-FE840145BB43}" type="pres">
      <dgm:prSet presAssocID="{A6729DE0-88C2-462F-9748-2B3666F45790}" presName="hierRoot2" presStyleCnt="0">
        <dgm:presLayoutVars>
          <dgm:hierBranch val="init"/>
        </dgm:presLayoutVars>
      </dgm:prSet>
      <dgm:spPr/>
    </dgm:pt>
    <dgm:pt modelId="{3B824221-18D7-4A8B-AF85-5B21B0603FB4}" type="pres">
      <dgm:prSet presAssocID="{A6729DE0-88C2-462F-9748-2B3666F45790}" presName="rootComposite" presStyleCnt="0"/>
      <dgm:spPr/>
    </dgm:pt>
    <dgm:pt modelId="{E85F2EDD-EE5F-4FE6-95B4-E807E57CC835}" type="pres">
      <dgm:prSet presAssocID="{A6729DE0-88C2-462F-9748-2B3666F45790}" presName="rootText" presStyleLbl="node1" presStyleIdx="7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04D012A-E9FF-49B7-9148-36B3623D340B}" type="pres">
      <dgm:prSet presAssocID="{A6729DE0-88C2-462F-9748-2B3666F45790}" presName="titleText2" presStyleLbl="fgAcc1" presStyleIdx="7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529281-AA94-4D85-BCB7-186A30B6F0BF}" type="pres">
      <dgm:prSet presAssocID="{A6729DE0-88C2-462F-9748-2B3666F45790}" presName="rootConnector" presStyleLbl="node4" presStyleIdx="0" presStyleCnt="0"/>
      <dgm:spPr/>
      <dgm:t>
        <a:bodyPr/>
        <a:lstStyle/>
        <a:p>
          <a:endParaRPr lang="ru-RU"/>
        </a:p>
      </dgm:t>
    </dgm:pt>
    <dgm:pt modelId="{B359AE66-F4EE-47C1-BC77-12E3E9CE74BB}" type="pres">
      <dgm:prSet presAssocID="{A6729DE0-88C2-462F-9748-2B3666F45790}" presName="hierChild4" presStyleCnt="0"/>
      <dgm:spPr/>
    </dgm:pt>
    <dgm:pt modelId="{CF216811-F0E2-4CF3-89E9-2700C638125B}" type="pres">
      <dgm:prSet presAssocID="{A6729DE0-88C2-462F-9748-2B3666F45790}" presName="hierChild5" presStyleCnt="0"/>
      <dgm:spPr/>
    </dgm:pt>
    <dgm:pt modelId="{E3A5D3C7-11EA-4A49-BF92-50F52EE7B5E7}" type="pres">
      <dgm:prSet presAssocID="{A0E39228-AC8F-4708-B864-D3855A59A8B9}" presName="hierChild5" presStyleCnt="0"/>
      <dgm:spPr/>
    </dgm:pt>
    <dgm:pt modelId="{FE50B813-807F-4C5C-ADF7-BBA9179AEFF0}" type="pres">
      <dgm:prSet presAssocID="{F24E4682-E863-4DD6-A775-E9813D9C766F}" presName="Name37" presStyleLbl="parChTrans1D3" presStyleIdx="3" presStyleCnt="4"/>
      <dgm:spPr/>
      <dgm:t>
        <a:bodyPr/>
        <a:lstStyle/>
        <a:p>
          <a:endParaRPr lang="ru-RU"/>
        </a:p>
      </dgm:t>
    </dgm:pt>
    <dgm:pt modelId="{8499E5AA-EB8F-4B41-9BDE-6D8E5551023C}" type="pres">
      <dgm:prSet presAssocID="{742EFD93-4A0F-44D0-BD37-1A7B64D9CBAB}" presName="hierRoot2" presStyleCnt="0">
        <dgm:presLayoutVars>
          <dgm:hierBranch val="init"/>
        </dgm:presLayoutVars>
      </dgm:prSet>
      <dgm:spPr/>
    </dgm:pt>
    <dgm:pt modelId="{B1E7A15A-DC79-404C-A379-5C9E132C6876}" type="pres">
      <dgm:prSet presAssocID="{742EFD93-4A0F-44D0-BD37-1A7B64D9CBAB}" presName="rootComposite" presStyleCnt="0"/>
      <dgm:spPr/>
    </dgm:pt>
    <dgm:pt modelId="{9A294EE1-67B2-46AF-B7BD-A17DA4D1E365}" type="pres">
      <dgm:prSet presAssocID="{742EFD93-4A0F-44D0-BD37-1A7B64D9CBAB}" presName="rootText" presStyleLbl="node1" presStyleIdx="8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4D5CDE0-17A2-40E1-9119-BCD199652C98}" type="pres">
      <dgm:prSet presAssocID="{742EFD93-4A0F-44D0-BD37-1A7B64D9CBAB}" presName="titleText2" presStyleLbl="fgAcc1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5491C29-4851-40D7-AB01-1764F06CA6AA}" type="pres">
      <dgm:prSet presAssocID="{742EFD93-4A0F-44D0-BD37-1A7B64D9CBAB}" presName="rootConnector" presStyleLbl="node3" presStyleIdx="0" presStyleCnt="0"/>
      <dgm:spPr/>
      <dgm:t>
        <a:bodyPr/>
        <a:lstStyle/>
        <a:p>
          <a:endParaRPr lang="ru-RU"/>
        </a:p>
      </dgm:t>
    </dgm:pt>
    <dgm:pt modelId="{FD365FB3-11BC-4A43-8565-E8BB4D6C40B8}" type="pres">
      <dgm:prSet presAssocID="{742EFD93-4A0F-44D0-BD37-1A7B64D9CBAB}" presName="hierChild4" presStyleCnt="0"/>
      <dgm:spPr/>
    </dgm:pt>
    <dgm:pt modelId="{3898579D-27ED-42DB-A208-0F6248A270FE}" type="pres">
      <dgm:prSet presAssocID="{53EF5682-599D-47FF-B1A1-5F487D68695B}" presName="Name37" presStyleLbl="parChTrans1D4" presStyleIdx="3" presStyleCnt="4"/>
      <dgm:spPr/>
      <dgm:t>
        <a:bodyPr/>
        <a:lstStyle/>
        <a:p>
          <a:endParaRPr lang="ru-RU"/>
        </a:p>
      </dgm:t>
    </dgm:pt>
    <dgm:pt modelId="{7E1AE5D2-B277-46F0-B523-73E1C8CBA8AB}" type="pres">
      <dgm:prSet presAssocID="{2087745B-7A48-4E95-94E9-3DAFA349C753}" presName="hierRoot2" presStyleCnt="0">
        <dgm:presLayoutVars>
          <dgm:hierBranch val="init"/>
        </dgm:presLayoutVars>
      </dgm:prSet>
      <dgm:spPr/>
    </dgm:pt>
    <dgm:pt modelId="{B03171FF-BC67-4E81-A7CA-C542B432DAE7}" type="pres">
      <dgm:prSet presAssocID="{2087745B-7A48-4E95-94E9-3DAFA349C753}" presName="rootComposite" presStyleCnt="0"/>
      <dgm:spPr/>
    </dgm:pt>
    <dgm:pt modelId="{E655DC47-9A89-432B-9F2D-B44DBEF0D6F2}" type="pres">
      <dgm:prSet presAssocID="{2087745B-7A48-4E95-94E9-3DAFA349C753}" presName="rootText" presStyleLbl="node1" presStyleIdx="9" presStyleCnt="1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1A3A339-79E1-438B-9354-F0167B5999AB}" type="pres">
      <dgm:prSet presAssocID="{2087745B-7A48-4E95-94E9-3DAFA349C753}" presName="titleText2" presStyleLbl="fgAcc1" presStyleIdx="9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220B1E7-861F-4626-931A-48AF6518FAC1}" type="pres">
      <dgm:prSet presAssocID="{2087745B-7A48-4E95-94E9-3DAFA349C753}" presName="rootConnector" presStyleLbl="node4" presStyleIdx="0" presStyleCnt="0"/>
      <dgm:spPr/>
      <dgm:t>
        <a:bodyPr/>
        <a:lstStyle/>
        <a:p>
          <a:endParaRPr lang="ru-RU"/>
        </a:p>
      </dgm:t>
    </dgm:pt>
    <dgm:pt modelId="{C1A828F7-7425-4090-A750-E9838BAC6925}" type="pres">
      <dgm:prSet presAssocID="{2087745B-7A48-4E95-94E9-3DAFA349C753}" presName="hierChild4" presStyleCnt="0"/>
      <dgm:spPr/>
    </dgm:pt>
    <dgm:pt modelId="{3BE64C5E-30FF-440E-8B0D-B80B400CA59F}" type="pres">
      <dgm:prSet presAssocID="{2087745B-7A48-4E95-94E9-3DAFA349C753}" presName="hierChild5" presStyleCnt="0"/>
      <dgm:spPr/>
    </dgm:pt>
    <dgm:pt modelId="{FB837D6D-F366-4333-A12B-C674B021E786}" type="pres">
      <dgm:prSet presAssocID="{742EFD93-4A0F-44D0-BD37-1A7B64D9CBAB}" presName="hierChild5" presStyleCnt="0"/>
      <dgm:spPr/>
    </dgm:pt>
    <dgm:pt modelId="{2B01BDC1-A769-49F9-812D-31727F782D3C}" type="pres">
      <dgm:prSet presAssocID="{838BE3DB-5910-48D1-9864-294F93FEBAC4}" presName="hierChild5" presStyleCnt="0"/>
      <dgm:spPr/>
    </dgm:pt>
    <dgm:pt modelId="{5E95756A-3276-4A25-87CB-2EA2C027D0E5}" type="pres">
      <dgm:prSet presAssocID="{9BECE96F-85C9-4B28-B6BF-ACADBDB60463}" presName="hierChild3" presStyleCnt="0"/>
      <dgm:spPr/>
    </dgm:pt>
  </dgm:ptLst>
  <dgm:cxnLst>
    <dgm:cxn modelId="{8B1A4665-DC5F-4694-8F9A-67397A21D3CE}" type="presOf" srcId="{991BCED0-5C7F-4C61-898A-0D07EED5CB07}" destId="{D75E0360-3B5F-4282-A753-EF40222E5F46}" srcOrd="0" destOrd="0" presId="urn:microsoft.com/office/officeart/2008/layout/NameandTitleOrganizationalChart"/>
    <dgm:cxn modelId="{4C7968D2-C515-45BD-A67B-3303C2540F94}" type="presOf" srcId="{2013E51D-80EA-4642-973E-69660646AC4F}" destId="{74D5CDE0-17A2-40E1-9119-BCD199652C98}" srcOrd="0" destOrd="0" presId="urn:microsoft.com/office/officeart/2008/layout/NameandTitleOrganizationalChart"/>
    <dgm:cxn modelId="{8BB0E2BD-39E2-4582-929A-BCF94684823E}" type="presOf" srcId="{B70AF87E-7812-4832-8F97-CE7B5F572583}" destId="{12F44FB4-FA14-4598-B086-4D198AADAED1}" srcOrd="1" destOrd="0" presId="urn:microsoft.com/office/officeart/2008/layout/NameandTitleOrganizationalChart"/>
    <dgm:cxn modelId="{FBDAD9B6-311C-4D33-861C-3315E8CE0F8A}" type="presOf" srcId="{F5F7B4BA-91B2-4130-91A3-556E70CD723B}" destId="{3C688852-FB99-4ED1-B93F-267A63154CDC}" srcOrd="0" destOrd="0" presId="urn:microsoft.com/office/officeart/2008/layout/NameandTitleOrganizationalChart"/>
    <dgm:cxn modelId="{DA6E63F0-5632-412A-8F4A-35512BE54C33}" type="presOf" srcId="{4F87BB7E-236B-4E13-A638-6D1C8A747716}" destId="{3FD057F6-6A3E-4EDE-944C-0BAB91C36337}" srcOrd="0" destOrd="0" presId="urn:microsoft.com/office/officeart/2008/layout/NameandTitleOrganizationalChart"/>
    <dgm:cxn modelId="{229E8069-F33B-4BCD-9E33-6EF63CAECAD0}" type="presOf" srcId="{C77BE028-F0A2-4156-8FB8-B54E0A2ACE2C}" destId="{A2075CD5-D028-423C-8FE9-09169E13639D}" srcOrd="0" destOrd="0" presId="urn:microsoft.com/office/officeart/2008/layout/NameandTitleOrganizationalChart"/>
    <dgm:cxn modelId="{8E332FBE-5967-4505-925B-BCC67090D064}" type="presOf" srcId="{B938FD9F-9CD5-409A-8F96-B492D8D16882}" destId="{95197FB7-4967-4B6C-A7FC-CFC7AB3655D7}" srcOrd="0" destOrd="0" presId="urn:microsoft.com/office/officeart/2008/layout/NameandTitleOrganizationalChart"/>
    <dgm:cxn modelId="{A43FFD29-251A-4B78-AEB4-CBAA94736C02}" srcId="{F5F7B4BA-91B2-4130-91A3-556E70CD723B}" destId="{B70AF87E-7812-4832-8F97-CE7B5F572583}" srcOrd="0" destOrd="0" parTransId="{809298A4-5D25-46D1-BAEC-4691A16A4F0C}" sibTransId="{89130745-4CB0-46B9-860A-7BDEBCD9607F}"/>
    <dgm:cxn modelId="{93A9B0A2-6679-4589-9E61-45686FF40399}" type="presOf" srcId="{C5ADE39B-3E01-40FB-9E13-9EA854234E2B}" destId="{33E0B226-53EA-4DF7-80DC-377C4E5F89F6}" srcOrd="0" destOrd="0" presId="urn:microsoft.com/office/officeart/2008/layout/NameandTitleOrganizationalChart"/>
    <dgm:cxn modelId="{004BD6CA-07F2-40F4-BA94-FDD97E8229E0}" type="presOf" srcId="{C396365A-EA09-466B-BC5B-D8FD36B7FC5A}" destId="{2A23DBD3-C3F8-4DF5-94DB-4D914A3C6AE3}" srcOrd="1" destOrd="0" presId="urn:microsoft.com/office/officeart/2008/layout/NameandTitleOrganizationalChart"/>
    <dgm:cxn modelId="{1633853B-46E8-41F1-8D3E-94AD8C4070AD}" srcId="{838BE3DB-5910-48D1-9864-294F93FEBAC4}" destId="{A0E39228-AC8F-4708-B864-D3855A59A8B9}" srcOrd="0" destOrd="0" parTransId="{694F34E5-B2BB-4BEA-82C6-265DA1D660BF}" sibTransId="{C77BE028-F0A2-4156-8FB8-B54E0A2ACE2C}"/>
    <dgm:cxn modelId="{A99749CE-2714-4080-AA02-3E408C0E1F02}" type="presOf" srcId="{F24E4682-E863-4DD6-A775-E9813D9C766F}" destId="{FE50B813-807F-4C5C-ADF7-BBA9179AEFF0}" srcOrd="0" destOrd="0" presId="urn:microsoft.com/office/officeart/2008/layout/NameandTitleOrganizationalChart"/>
    <dgm:cxn modelId="{39F9A876-D9A1-45B3-89B4-AC86AB42C69D}" type="presOf" srcId="{25E93B04-F563-400D-8C9E-0CCF571AC160}" destId="{E48F87C3-5913-42CC-823B-E54410E57714}" srcOrd="0" destOrd="0" presId="urn:microsoft.com/office/officeart/2008/layout/NameandTitleOrganizationalChart"/>
    <dgm:cxn modelId="{3D36CE3B-456C-4C53-B261-C17FDD4BB31F}" type="presOf" srcId="{84970185-D87B-4E1F-91E9-9AD8A81A79D4}" destId="{EBC5E3C9-AB1A-4862-AF90-279B5BE6CEC5}" srcOrd="1" destOrd="0" presId="urn:microsoft.com/office/officeart/2008/layout/NameandTitleOrganizationalChart"/>
    <dgm:cxn modelId="{27FED126-1205-40FA-9310-B1A4C999DEEF}" type="presOf" srcId="{0102A13F-04E1-4BFD-9326-CC9316B6DB5C}" destId="{23EA0256-2E4E-4E6B-A3E0-74073F1CB25D}" srcOrd="0" destOrd="0" presId="urn:microsoft.com/office/officeart/2008/layout/NameandTitleOrganizationalChart"/>
    <dgm:cxn modelId="{A24EA76F-3BCB-4B62-BEEB-5A5CF9CD83A3}" type="presOf" srcId="{D78F4675-9109-4FE8-B5E0-BFD3CAEC9C83}" destId="{48A3B375-9D5E-43EB-A953-C9B8EE6E9E94}" srcOrd="1" destOrd="0" presId="urn:microsoft.com/office/officeart/2008/layout/NameandTitleOrganizationalChart"/>
    <dgm:cxn modelId="{1B6763DD-13D4-4C5F-A7E1-9E82E22B0AA7}" type="presOf" srcId="{C396365A-EA09-466B-BC5B-D8FD36B7FC5A}" destId="{9358D07B-2C34-4145-893E-824C251F7B34}" srcOrd="0" destOrd="0" presId="urn:microsoft.com/office/officeart/2008/layout/NameandTitleOrganizationalChart"/>
    <dgm:cxn modelId="{9EF0F460-B2CF-45B0-A97B-9A096EAFC7AC}" srcId="{9BECE96F-85C9-4B28-B6BF-ACADBDB60463}" destId="{C396365A-EA09-466B-BC5B-D8FD36B7FC5A}" srcOrd="0" destOrd="0" parTransId="{87912C3F-7DEE-426B-B94F-81CB99FA19F1}" sibTransId="{AB22F6AB-416F-4391-B82A-449B7AD92CD6}"/>
    <dgm:cxn modelId="{26F8A116-A5FB-4182-A5DF-33D8135AAA4D}" type="presOf" srcId="{2087745B-7A48-4E95-94E9-3DAFA349C753}" destId="{7220B1E7-861F-4626-931A-48AF6518FAC1}" srcOrd="1" destOrd="0" presId="urn:microsoft.com/office/officeart/2008/layout/NameandTitleOrganizationalChart"/>
    <dgm:cxn modelId="{549CCBB3-515B-4F96-AC3E-BDB305597686}" type="presOf" srcId="{87912C3F-7DEE-426B-B94F-81CB99FA19F1}" destId="{A6CD3373-95C2-4F95-8AFB-E210401CA288}" srcOrd="0" destOrd="0" presId="urn:microsoft.com/office/officeart/2008/layout/NameandTitleOrganizationalChart"/>
    <dgm:cxn modelId="{BCBD94CF-A6C4-4139-AAAC-9A6200A631A0}" type="presOf" srcId="{BC123A76-18E5-4DFF-A2F2-85A72D629B62}" destId="{304D012A-E9FF-49B7-9148-36B3623D340B}" srcOrd="0" destOrd="0" presId="urn:microsoft.com/office/officeart/2008/layout/NameandTitleOrganizationalChart"/>
    <dgm:cxn modelId="{245000AB-F6A6-4B5C-8D79-018A7B97F817}" type="presOf" srcId="{00EDB469-AE30-459B-AB0F-E774530982E9}" destId="{3856D583-A32F-4B38-BEE8-BCEE23996659}" srcOrd="0" destOrd="0" presId="urn:microsoft.com/office/officeart/2008/layout/NameandTitleOrganizationalChart"/>
    <dgm:cxn modelId="{317C73E4-B3B9-457F-AEF8-5EBC548E9919}" type="presOf" srcId="{A0E39228-AC8F-4708-B864-D3855A59A8B9}" destId="{23F0B661-E44F-4FD7-8B86-BB322E75315B}" srcOrd="1" destOrd="0" presId="urn:microsoft.com/office/officeart/2008/layout/NameandTitleOrganizationalChart"/>
    <dgm:cxn modelId="{864BA3EE-B9F5-4F9D-9F94-8E76B979287C}" srcId="{838BE3DB-5910-48D1-9864-294F93FEBAC4}" destId="{742EFD93-4A0F-44D0-BD37-1A7B64D9CBAB}" srcOrd="1" destOrd="0" parTransId="{F24E4682-E863-4DD6-A775-E9813D9C766F}" sibTransId="{2013E51D-80EA-4642-973E-69660646AC4F}"/>
    <dgm:cxn modelId="{91D20245-8CDF-4AF3-8FD0-F859EB9B9F19}" type="presOf" srcId="{9BECE96F-85C9-4B28-B6BF-ACADBDB60463}" destId="{970C6B5E-F615-4F97-B041-481EDF8E0786}" srcOrd="0" destOrd="0" presId="urn:microsoft.com/office/officeart/2008/layout/NameandTitleOrganizationalChart"/>
    <dgm:cxn modelId="{D744DCD3-B80E-4A9F-A3F7-7B444C43D9D7}" type="presOf" srcId="{7F731A0E-15EB-41EB-ADDD-659C96BC2C09}" destId="{58D4AC91-D672-4488-8398-F40C990457FB}" srcOrd="0" destOrd="0" presId="urn:microsoft.com/office/officeart/2008/layout/NameandTitleOrganizationalChart"/>
    <dgm:cxn modelId="{3E78E946-A0F0-47A9-B9CB-663A712FA0FF}" type="presOf" srcId="{AB22F6AB-416F-4391-B82A-449B7AD92CD6}" destId="{3DD89FC2-1F7A-4B39-A740-D4CCA1DF23B1}" srcOrd="0" destOrd="0" presId="urn:microsoft.com/office/officeart/2008/layout/NameandTitleOrganizationalChart"/>
    <dgm:cxn modelId="{23210603-6A8A-40C0-B4AE-A07C397DF6CB}" type="presOf" srcId="{53EF5682-599D-47FF-B1A1-5F487D68695B}" destId="{3898579D-27ED-42DB-A208-0F6248A270FE}" srcOrd="0" destOrd="0" presId="urn:microsoft.com/office/officeart/2008/layout/NameandTitleOrganizationalChart"/>
    <dgm:cxn modelId="{6DD11EAC-CA40-4954-871B-EE5F00DF1730}" type="presOf" srcId="{9BECE96F-85C9-4B28-B6BF-ACADBDB60463}" destId="{2D5BDB90-B429-4068-910D-9EF874590467}" srcOrd="1" destOrd="0" presId="urn:microsoft.com/office/officeart/2008/layout/NameandTitleOrganizationalChart"/>
    <dgm:cxn modelId="{445A2164-2D28-4A9A-B417-01FECEA35E02}" type="presOf" srcId="{F5F7B4BA-91B2-4130-91A3-556E70CD723B}" destId="{DF7EE44D-6CF7-4AED-BF0E-65075CF177FD}" srcOrd="1" destOrd="0" presId="urn:microsoft.com/office/officeart/2008/layout/NameandTitleOrganizationalChart"/>
    <dgm:cxn modelId="{AF178196-8F2C-432F-A8CD-978542E349CF}" type="presOf" srcId="{A6729DE0-88C2-462F-9748-2B3666F45790}" destId="{4F529281-AA94-4D85-BCB7-186A30B6F0BF}" srcOrd="1" destOrd="0" presId="urn:microsoft.com/office/officeart/2008/layout/NameandTitleOrganizationalChart"/>
    <dgm:cxn modelId="{5605F373-FF30-44E3-B8A6-AC4726295450}" srcId="{742EFD93-4A0F-44D0-BD37-1A7B64D9CBAB}" destId="{2087745B-7A48-4E95-94E9-3DAFA349C753}" srcOrd="0" destOrd="0" parTransId="{53EF5682-599D-47FF-B1A1-5F487D68695B}" sibTransId="{1F7E5728-5ECF-4A25-9812-2C754D01FC1D}"/>
    <dgm:cxn modelId="{7B126DC7-FF38-4C91-B6E9-129477ACF7B6}" srcId="{C5ADE39B-3E01-40FB-9E13-9EA854234E2B}" destId="{9BECE96F-85C9-4B28-B6BF-ACADBDB60463}" srcOrd="0" destOrd="0" parTransId="{3ECFAF3F-809A-43A5-8D41-F118EF199020}" sibTransId="{991BCED0-5C7F-4C61-898A-0D07EED5CB07}"/>
    <dgm:cxn modelId="{80EC4BAE-2E57-472F-82CE-53674DB34345}" type="presOf" srcId="{742EFD93-4A0F-44D0-BD37-1A7B64D9CBAB}" destId="{35491C29-4851-40D7-AB01-1764F06CA6AA}" srcOrd="1" destOrd="0" presId="urn:microsoft.com/office/officeart/2008/layout/NameandTitleOrganizationalChart"/>
    <dgm:cxn modelId="{AD26AECD-FC4D-4D4E-996F-DBAD0520944E}" type="presOf" srcId="{A6729DE0-88C2-462F-9748-2B3666F45790}" destId="{E85F2EDD-EE5F-4FE6-95B4-E807E57CC835}" srcOrd="0" destOrd="0" presId="urn:microsoft.com/office/officeart/2008/layout/NameandTitleOrganizationalChart"/>
    <dgm:cxn modelId="{151AE445-C2FA-420D-9810-649361D10630}" type="presOf" srcId="{B421FB8D-E07E-4796-8537-04E00270C87A}" destId="{A97D43F6-FD16-459B-A540-273803ABB41F}" srcOrd="0" destOrd="0" presId="urn:microsoft.com/office/officeart/2008/layout/NameandTitleOrganizationalChart"/>
    <dgm:cxn modelId="{965AA634-BEF3-476A-B3AD-B481D8FD3109}" srcId="{9BECE96F-85C9-4B28-B6BF-ACADBDB60463}" destId="{838BE3DB-5910-48D1-9864-294F93FEBAC4}" srcOrd="1" destOrd="0" parTransId="{00EDB469-AE30-459B-AB0F-E774530982E9}" sibTransId="{B421FB8D-E07E-4796-8537-04E00270C87A}"/>
    <dgm:cxn modelId="{A427ACD8-8E15-424E-B58C-301DEC8F0C8F}" type="presOf" srcId="{B70AF87E-7812-4832-8F97-CE7B5F572583}" destId="{36A867FD-FB4C-49F9-AC25-5A8155239163}" srcOrd="0" destOrd="0" presId="urn:microsoft.com/office/officeart/2008/layout/NameandTitleOrganizationalChart"/>
    <dgm:cxn modelId="{2206379C-4EC3-436B-A191-9D67D62B559B}" type="presOf" srcId="{D78F4675-9109-4FE8-B5E0-BFD3CAEC9C83}" destId="{BA2D901F-FA42-4F52-A1BA-878C81533D64}" srcOrd="0" destOrd="0" presId="urn:microsoft.com/office/officeart/2008/layout/NameandTitleOrganizationalChart"/>
    <dgm:cxn modelId="{406D971E-4386-488D-A0F2-0A96CC312090}" srcId="{C396365A-EA09-466B-BC5B-D8FD36B7FC5A}" destId="{F5F7B4BA-91B2-4130-91A3-556E70CD723B}" srcOrd="0" destOrd="0" parTransId="{B938FD9F-9CD5-409A-8F96-B492D8D16882}" sibTransId="{25E93B04-F563-400D-8C9E-0CCF571AC160}"/>
    <dgm:cxn modelId="{0B956B94-32E2-499F-A5C8-97C81D3F501E}" type="presOf" srcId="{84970185-D87B-4E1F-91E9-9AD8A81A79D4}" destId="{86368DA2-C713-4B93-9787-63A3ADD1C0FE}" srcOrd="0" destOrd="0" presId="urn:microsoft.com/office/officeart/2008/layout/NameandTitleOrganizationalChart"/>
    <dgm:cxn modelId="{7BDF73FD-124A-454D-A310-736A5EE2DBC5}" type="presOf" srcId="{1F7E5728-5ECF-4A25-9812-2C754D01FC1D}" destId="{61A3A339-79E1-438B-9354-F0167B5999AB}" srcOrd="0" destOrd="0" presId="urn:microsoft.com/office/officeart/2008/layout/NameandTitleOrganizationalChart"/>
    <dgm:cxn modelId="{A9708014-2F9B-4FD8-9451-78729F9D4DEB}" type="presOf" srcId="{809298A4-5D25-46D1-BAEC-4691A16A4F0C}" destId="{C6CBF558-5177-44D1-A6D8-AF036C988909}" srcOrd="0" destOrd="0" presId="urn:microsoft.com/office/officeart/2008/layout/NameandTitleOrganizationalChart"/>
    <dgm:cxn modelId="{854E456D-63D5-41E2-9AC2-30B04B748D65}" type="presOf" srcId="{838BE3DB-5910-48D1-9864-294F93FEBAC4}" destId="{28D33911-B6A0-4B54-BA3F-7DA5D68B53B7}" srcOrd="0" destOrd="0" presId="urn:microsoft.com/office/officeart/2008/layout/NameandTitleOrganizationalChart"/>
    <dgm:cxn modelId="{8B2D457D-9187-4A61-9E1A-E495CE2EFA02}" type="presOf" srcId="{238E5AA1-4C19-4D38-86F4-8F71A48B26E1}" destId="{5EE21EA4-A57F-4056-B8D6-CDE271C470D2}" srcOrd="0" destOrd="0" presId="urn:microsoft.com/office/officeart/2008/layout/NameandTitleOrganizationalChart"/>
    <dgm:cxn modelId="{4BD97358-EFE7-4FB7-B2CC-E357AB258963}" type="presOf" srcId="{89130745-4CB0-46B9-860A-7BDEBCD9607F}" destId="{C1D05F6D-DD80-4CBC-8A88-BACC1CDABFB3}" srcOrd="0" destOrd="0" presId="urn:microsoft.com/office/officeart/2008/layout/NameandTitleOrganizationalChart"/>
    <dgm:cxn modelId="{BC0B4DF1-75B1-43A4-9732-0C54E2BC6B36}" srcId="{D78F4675-9109-4FE8-B5E0-BFD3CAEC9C83}" destId="{84970185-D87B-4E1F-91E9-9AD8A81A79D4}" srcOrd="0" destOrd="0" parTransId="{01527074-1530-4594-9CD4-935985880B69}" sibTransId="{0102A13F-04E1-4BFD-9326-CC9316B6DB5C}"/>
    <dgm:cxn modelId="{32D2D10F-49BB-446D-B271-710EFF31C6B9}" type="presOf" srcId="{838BE3DB-5910-48D1-9864-294F93FEBAC4}" destId="{D93E6071-CF40-4EE7-AF05-BD3033748D98}" srcOrd="1" destOrd="0" presId="urn:microsoft.com/office/officeart/2008/layout/NameandTitleOrganizationalChart"/>
    <dgm:cxn modelId="{8E23FB2E-FF77-4427-84B8-CF18A9F7C533}" srcId="{A0E39228-AC8F-4708-B864-D3855A59A8B9}" destId="{A6729DE0-88C2-462F-9748-2B3666F45790}" srcOrd="0" destOrd="0" parTransId="{4F87BB7E-236B-4E13-A638-6D1C8A747716}" sibTransId="{BC123A76-18E5-4DFF-A2F2-85A72D629B62}"/>
    <dgm:cxn modelId="{9CDA6AC0-6085-40DC-9F8A-5F70121F04DB}" type="presOf" srcId="{742EFD93-4A0F-44D0-BD37-1A7B64D9CBAB}" destId="{9A294EE1-67B2-46AF-B7BD-A17DA4D1E365}" srcOrd="0" destOrd="0" presId="urn:microsoft.com/office/officeart/2008/layout/NameandTitleOrganizationalChart"/>
    <dgm:cxn modelId="{EE7D63D8-672E-4378-8D54-B59BB12A4DD9}" srcId="{C396365A-EA09-466B-BC5B-D8FD36B7FC5A}" destId="{D78F4675-9109-4FE8-B5E0-BFD3CAEC9C83}" srcOrd="1" destOrd="0" parTransId="{7F731A0E-15EB-41EB-ADDD-659C96BC2C09}" sibTransId="{238E5AA1-4C19-4D38-86F4-8F71A48B26E1}"/>
    <dgm:cxn modelId="{728748E7-A60D-4AFA-AD29-009F40BE7791}" type="presOf" srcId="{2087745B-7A48-4E95-94E9-3DAFA349C753}" destId="{E655DC47-9A89-432B-9F2D-B44DBEF0D6F2}" srcOrd="0" destOrd="0" presId="urn:microsoft.com/office/officeart/2008/layout/NameandTitleOrganizationalChart"/>
    <dgm:cxn modelId="{0D6854A5-6D92-4E4C-9D64-CCE501A92A78}" type="presOf" srcId="{694F34E5-B2BB-4BEA-82C6-265DA1D660BF}" destId="{94EFAC64-3E90-49D8-8788-F192608A782B}" srcOrd="0" destOrd="0" presId="urn:microsoft.com/office/officeart/2008/layout/NameandTitleOrganizationalChart"/>
    <dgm:cxn modelId="{4540F904-4DF3-40BA-98BE-37A77814735B}" type="presOf" srcId="{01527074-1530-4594-9CD4-935985880B69}" destId="{447256C6-4ADF-4C34-B2AF-61AA735E9080}" srcOrd="0" destOrd="0" presId="urn:microsoft.com/office/officeart/2008/layout/NameandTitleOrganizationalChart"/>
    <dgm:cxn modelId="{E1A4EDA7-0B2B-4ACD-BCE4-6D240AF4D4FB}" type="presOf" srcId="{A0E39228-AC8F-4708-B864-D3855A59A8B9}" destId="{4A9CC017-C9EE-4B62-8489-F5DDCC8F156A}" srcOrd="0" destOrd="0" presId="urn:microsoft.com/office/officeart/2008/layout/NameandTitleOrganizationalChart"/>
    <dgm:cxn modelId="{D4BBDF97-3CBB-48BA-95F3-84389FA2FB5C}" type="presParOf" srcId="{33E0B226-53EA-4DF7-80DC-377C4E5F89F6}" destId="{75887213-42D8-45A9-AC12-8D4E799CCE30}" srcOrd="0" destOrd="0" presId="urn:microsoft.com/office/officeart/2008/layout/NameandTitleOrganizationalChart"/>
    <dgm:cxn modelId="{C8E5EF26-FE2A-4895-B5AE-578447E29739}" type="presParOf" srcId="{75887213-42D8-45A9-AC12-8D4E799CCE30}" destId="{168360DE-4191-4463-A303-C8D672F3FE6F}" srcOrd="0" destOrd="0" presId="urn:microsoft.com/office/officeart/2008/layout/NameandTitleOrganizationalChart"/>
    <dgm:cxn modelId="{4C54D2F9-8D61-4FAF-B2C9-57E5BFD5C5E5}" type="presParOf" srcId="{168360DE-4191-4463-A303-C8D672F3FE6F}" destId="{970C6B5E-F615-4F97-B041-481EDF8E0786}" srcOrd="0" destOrd="0" presId="urn:microsoft.com/office/officeart/2008/layout/NameandTitleOrganizationalChart"/>
    <dgm:cxn modelId="{B410D94B-510A-4F32-8888-C76DB83557D8}" type="presParOf" srcId="{168360DE-4191-4463-A303-C8D672F3FE6F}" destId="{D75E0360-3B5F-4282-A753-EF40222E5F46}" srcOrd="1" destOrd="0" presId="urn:microsoft.com/office/officeart/2008/layout/NameandTitleOrganizationalChart"/>
    <dgm:cxn modelId="{D3183090-F370-4D41-8437-B0CC94C34D35}" type="presParOf" srcId="{168360DE-4191-4463-A303-C8D672F3FE6F}" destId="{2D5BDB90-B429-4068-910D-9EF874590467}" srcOrd="2" destOrd="0" presId="urn:microsoft.com/office/officeart/2008/layout/NameandTitleOrganizationalChart"/>
    <dgm:cxn modelId="{2836FADF-03D7-458C-AEFF-5D3DEEF0B82A}" type="presParOf" srcId="{75887213-42D8-45A9-AC12-8D4E799CCE30}" destId="{41732EAC-B967-4C6F-B09E-D82CDC960319}" srcOrd="1" destOrd="0" presId="urn:microsoft.com/office/officeart/2008/layout/NameandTitleOrganizationalChart"/>
    <dgm:cxn modelId="{915EC007-96F6-41B3-ADFA-DB2747DC2DDA}" type="presParOf" srcId="{41732EAC-B967-4C6F-B09E-D82CDC960319}" destId="{A6CD3373-95C2-4F95-8AFB-E210401CA288}" srcOrd="0" destOrd="0" presId="urn:microsoft.com/office/officeart/2008/layout/NameandTitleOrganizationalChart"/>
    <dgm:cxn modelId="{A4B5FC89-7F7C-4B3F-98D1-6C4A7A2AA488}" type="presParOf" srcId="{41732EAC-B967-4C6F-B09E-D82CDC960319}" destId="{707C5975-B4A2-49F3-A771-8530457D1C1E}" srcOrd="1" destOrd="0" presId="urn:microsoft.com/office/officeart/2008/layout/NameandTitleOrganizationalChart"/>
    <dgm:cxn modelId="{EA574D9A-F7FD-4718-BD4C-B8B123FC6850}" type="presParOf" srcId="{707C5975-B4A2-49F3-A771-8530457D1C1E}" destId="{D0548679-2531-4FC4-A453-C0E1B5FA607C}" srcOrd="0" destOrd="0" presId="urn:microsoft.com/office/officeart/2008/layout/NameandTitleOrganizationalChart"/>
    <dgm:cxn modelId="{F6CDB22D-2485-40DB-9E32-6537969B84F8}" type="presParOf" srcId="{D0548679-2531-4FC4-A453-C0E1B5FA607C}" destId="{9358D07B-2C34-4145-893E-824C251F7B34}" srcOrd="0" destOrd="0" presId="urn:microsoft.com/office/officeart/2008/layout/NameandTitleOrganizationalChart"/>
    <dgm:cxn modelId="{67768BA1-C26B-45B2-B311-0C9A69194C99}" type="presParOf" srcId="{D0548679-2531-4FC4-A453-C0E1B5FA607C}" destId="{3DD89FC2-1F7A-4B39-A740-D4CCA1DF23B1}" srcOrd="1" destOrd="0" presId="urn:microsoft.com/office/officeart/2008/layout/NameandTitleOrganizationalChart"/>
    <dgm:cxn modelId="{AAACF1D0-FF7E-4BDF-9756-71BFFC079145}" type="presParOf" srcId="{D0548679-2531-4FC4-A453-C0E1B5FA607C}" destId="{2A23DBD3-C3F8-4DF5-94DB-4D914A3C6AE3}" srcOrd="2" destOrd="0" presId="urn:microsoft.com/office/officeart/2008/layout/NameandTitleOrganizationalChart"/>
    <dgm:cxn modelId="{DDF587D6-7BAC-4BFF-B9EB-D1C192301368}" type="presParOf" srcId="{707C5975-B4A2-49F3-A771-8530457D1C1E}" destId="{A12EFBCC-1186-41CE-AF15-46EA920C9D34}" srcOrd="1" destOrd="0" presId="urn:microsoft.com/office/officeart/2008/layout/NameandTitleOrganizationalChart"/>
    <dgm:cxn modelId="{DD40BD92-594F-456D-9C81-C97339AEEE3C}" type="presParOf" srcId="{A12EFBCC-1186-41CE-AF15-46EA920C9D34}" destId="{95197FB7-4967-4B6C-A7FC-CFC7AB3655D7}" srcOrd="0" destOrd="0" presId="urn:microsoft.com/office/officeart/2008/layout/NameandTitleOrganizationalChart"/>
    <dgm:cxn modelId="{43DD95C2-5213-408F-B373-EC5DB9C66D44}" type="presParOf" srcId="{A12EFBCC-1186-41CE-AF15-46EA920C9D34}" destId="{A7B4E08A-E8A0-4E6E-84F5-C4EFA4C34D46}" srcOrd="1" destOrd="0" presId="urn:microsoft.com/office/officeart/2008/layout/NameandTitleOrganizationalChart"/>
    <dgm:cxn modelId="{1412D932-2EF2-4ADB-B9FF-AC20A848D767}" type="presParOf" srcId="{A7B4E08A-E8A0-4E6E-84F5-C4EFA4C34D46}" destId="{73B7FFF5-28AA-431A-8B42-02223F5C1507}" srcOrd="0" destOrd="0" presId="urn:microsoft.com/office/officeart/2008/layout/NameandTitleOrganizationalChart"/>
    <dgm:cxn modelId="{19A557F8-4C8F-48BB-88E7-CACD4EBC8E1D}" type="presParOf" srcId="{73B7FFF5-28AA-431A-8B42-02223F5C1507}" destId="{3C688852-FB99-4ED1-B93F-267A63154CDC}" srcOrd="0" destOrd="0" presId="urn:microsoft.com/office/officeart/2008/layout/NameandTitleOrganizationalChart"/>
    <dgm:cxn modelId="{1C45BCA7-A891-4976-9918-FD6C2F0A0517}" type="presParOf" srcId="{73B7FFF5-28AA-431A-8B42-02223F5C1507}" destId="{E48F87C3-5913-42CC-823B-E54410E57714}" srcOrd="1" destOrd="0" presId="urn:microsoft.com/office/officeart/2008/layout/NameandTitleOrganizationalChart"/>
    <dgm:cxn modelId="{427AE314-0949-4E2E-9141-2B907850FDFD}" type="presParOf" srcId="{73B7FFF5-28AA-431A-8B42-02223F5C1507}" destId="{DF7EE44D-6CF7-4AED-BF0E-65075CF177FD}" srcOrd="2" destOrd="0" presId="urn:microsoft.com/office/officeart/2008/layout/NameandTitleOrganizationalChart"/>
    <dgm:cxn modelId="{9628CE5C-2022-4FDA-86E6-AC789223939A}" type="presParOf" srcId="{A7B4E08A-E8A0-4E6E-84F5-C4EFA4C34D46}" destId="{20B8FF70-AFED-4836-8C82-0056895F2164}" srcOrd="1" destOrd="0" presId="urn:microsoft.com/office/officeart/2008/layout/NameandTitleOrganizationalChart"/>
    <dgm:cxn modelId="{25DA8DDC-86D4-49A2-A4C3-21D3B19802E8}" type="presParOf" srcId="{20B8FF70-AFED-4836-8C82-0056895F2164}" destId="{C6CBF558-5177-44D1-A6D8-AF036C988909}" srcOrd="0" destOrd="0" presId="urn:microsoft.com/office/officeart/2008/layout/NameandTitleOrganizationalChart"/>
    <dgm:cxn modelId="{80DC3155-884C-46D9-9994-1E7FA21D2027}" type="presParOf" srcId="{20B8FF70-AFED-4836-8C82-0056895F2164}" destId="{0E395D76-760F-449A-8CAC-AE0226B636E7}" srcOrd="1" destOrd="0" presId="urn:microsoft.com/office/officeart/2008/layout/NameandTitleOrganizationalChart"/>
    <dgm:cxn modelId="{82DEEAA8-092F-46BC-B7F1-EE765FBE45EF}" type="presParOf" srcId="{0E395D76-760F-449A-8CAC-AE0226B636E7}" destId="{07571835-0A3E-4A50-BE95-48DB11024AD9}" srcOrd="0" destOrd="0" presId="urn:microsoft.com/office/officeart/2008/layout/NameandTitleOrganizationalChart"/>
    <dgm:cxn modelId="{C8765678-45E1-4215-8937-05B80D5606ED}" type="presParOf" srcId="{07571835-0A3E-4A50-BE95-48DB11024AD9}" destId="{36A867FD-FB4C-49F9-AC25-5A8155239163}" srcOrd="0" destOrd="0" presId="urn:microsoft.com/office/officeart/2008/layout/NameandTitleOrganizationalChart"/>
    <dgm:cxn modelId="{FD11E696-64E4-4DA1-BD46-7FF8D2ADF236}" type="presParOf" srcId="{07571835-0A3E-4A50-BE95-48DB11024AD9}" destId="{C1D05F6D-DD80-4CBC-8A88-BACC1CDABFB3}" srcOrd="1" destOrd="0" presId="urn:microsoft.com/office/officeart/2008/layout/NameandTitleOrganizationalChart"/>
    <dgm:cxn modelId="{B712C331-E142-4148-A09A-41E128C2917C}" type="presParOf" srcId="{07571835-0A3E-4A50-BE95-48DB11024AD9}" destId="{12F44FB4-FA14-4598-B086-4D198AADAED1}" srcOrd="2" destOrd="0" presId="urn:microsoft.com/office/officeart/2008/layout/NameandTitleOrganizationalChart"/>
    <dgm:cxn modelId="{83A7E221-66D0-4719-B1BD-9E4A5F392D59}" type="presParOf" srcId="{0E395D76-760F-449A-8CAC-AE0226B636E7}" destId="{7C4FDF66-9FD1-4A0D-96BE-C256EA263A82}" srcOrd="1" destOrd="0" presId="urn:microsoft.com/office/officeart/2008/layout/NameandTitleOrganizationalChart"/>
    <dgm:cxn modelId="{1FB86B50-5C0E-4A6D-A9C5-B7ECD6B37761}" type="presParOf" srcId="{0E395D76-760F-449A-8CAC-AE0226B636E7}" destId="{98430E9A-77DC-4F26-ABF6-1317EA264BA6}" srcOrd="2" destOrd="0" presId="urn:microsoft.com/office/officeart/2008/layout/NameandTitleOrganizationalChart"/>
    <dgm:cxn modelId="{EF7C9F43-7A5D-4C11-8194-91FD9CD15028}" type="presParOf" srcId="{A7B4E08A-E8A0-4E6E-84F5-C4EFA4C34D46}" destId="{7968210D-4B48-4365-8CD5-24F3FD9FDA9A}" srcOrd="2" destOrd="0" presId="urn:microsoft.com/office/officeart/2008/layout/NameandTitleOrganizationalChart"/>
    <dgm:cxn modelId="{9FDB0051-3B56-490D-9FD3-E6A352E9DA54}" type="presParOf" srcId="{A12EFBCC-1186-41CE-AF15-46EA920C9D34}" destId="{58D4AC91-D672-4488-8398-F40C990457FB}" srcOrd="2" destOrd="0" presId="urn:microsoft.com/office/officeart/2008/layout/NameandTitleOrganizationalChart"/>
    <dgm:cxn modelId="{D9DCEFC0-B1C1-46F7-96B5-536B0CBF36FA}" type="presParOf" srcId="{A12EFBCC-1186-41CE-AF15-46EA920C9D34}" destId="{6E2AF4B7-FAF6-4BAC-AF2E-86B0F418F616}" srcOrd="3" destOrd="0" presId="urn:microsoft.com/office/officeart/2008/layout/NameandTitleOrganizationalChart"/>
    <dgm:cxn modelId="{E38E5D09-30CD-4326-951B-EE3B7B529A43}" type="presParOf" srcId="{6E2AF4B7-FAF6-4BAC-AF2E-86B0F418F616}" destId="{1BB777A0-9140-4B90-BB8B-9DAFF93BA394}" srcOrd="0" destOrd="0" presId="urn:microsoft.com/office/officeart/2008/layout/NameandTitleOrganizationalChart"/>
    <dgm:cxn modelId="{75B41598-8034-4512-8859-A7989F8B2CB3}" type="presParOf" srcId="{1BB777A0-9140-4B90-BB8B-9DAFF93BA394}" destId="{BA2D901F-FA42-4F52-A1BA-878C81533D64}" srcOrd="0" destOrd="0" presId="urn:microsoft.com/office/officeart/2008/layout/NameandTitleOrganizationalChart"/>
    <dgm:cxn modelId="{60F54B98-A3A2-4038-9DD6-4E21C1B09AE1}" type="presParOf" srcId="{1BB777A0-9140-4B90-BB8B-9DAFF93BA394}" destId="{5EE21EA4-A57F-4056-B8D6-CDE271C470D2}" srcOrd="1" destOrd="0" presId="urn:microsoft.com/office/officeart/2008/layout/NameandTitleOrganizationalChart"/>
    <dgm:cxn modelId="{A1DA2672-AC75-4E77-8834-9ECCD5476360}" type="presParOf" srcId="{1BB777A0-9140-4B90-BB8B-9DAFF93BA394}" destId="{48A3B375-9D5E-43EB-A953-C9B8EE6E9E94}" srcOrd="2" destOrd="0" presId="urn:microsoft.com/office/officeart/2008/layout/NameandTitleOrganizationalChart"/>
    <dgm:cxn modelId="{94351941-3A60-45DA-B525-5EBFF370A9D3}" type="presParOf" srcId="{6E2AF4B7-FAF6-4BAC-AF2E-86B0F418F616}" destId="{E4852FFA-3A07-47BB-A928-EB5CC64B1C9D}" srcOrd="1" destOrd="0" presId="urn:microsoft.com/office/officeart/2008/layout/NameandTitleOrganizationalChart"/>
    <dgm:cxn modelId="{5F4F06E7-12B8-4B09-BE67-D88A65ADB8EA}" type="presParOf" srcId="{E4852FFA-3A07-47BB-A928-EB5CC64B1C9D}" destId="{447256C6-4ADF-4C34-B2AF-61AA735E9080}" srcOrd="0" destOrd="0" presId="urn:microsoft.com/office/officeart/2008/layout/NameandTitleOrganizationalChart"/>
    <dgm:cxn modelId="{D9EDD020-4E53-4360-83AE-CF57DED76721}" type="presParOf" srcId="{E4852FFA-3A07-47BB-A928-EB5CC64B1C9D}" destId="{4F2CAB61-9AA8-4563-B286-CFB8EDBDF9FA}" srcOrd="1" destOrd="0" presId="urn:microsoft.com/office/officeart/2008/layout/NameandTitleOrganizationalChart"/>
    <dgm:cxn modelId="{0CAD9D28-0820-416E-B478-E175E6E27D49}" type="presParOf" srcId="{4F2CAB61-9AA8-4563-B286-CFB8EDBDF9FA}" destId="{CB322042-B6CF-482D-BC69-3A7347AC0B5D}" srcOrd="0" destOrd="0" presId="urn:microsoft.com/office/officeart/2008/layout/NameandTitleOrganizationalChart"/>
    <dgm:cxn modelId="{D4197568-D03B-4D4B-99FD-2319409F3F83}" type="presParOf" srcId="{CB322042-B6CF-482D-BC69-3A7347AC0B5D}" destId="{86368DA2-C713-4B93-9787-63A3ADD1C0FE}" srcOrd="0" destOrd="0" presId="urn:microsoft.com/office/officeart/2008/layout/NameandTitleOrganizationalChart"/>
    <dgm:cxn modelId="{24B66849-76AB-46D8-BF79-E61DCDD30DEC}" type="presParOf" srcId="{CB322042-B6CF-482D-BC69-3A7347AC0B5D}" destId="{23EA0256-2E4E-4E6B-A3E0-74073F1CB25D}" srcOrd="1" destOrd="0" presId="urn:microsoft.com/office/officeart/2008/layout/NameandTitleOrganizationalChart"/>
    <dgm:cxn modelId="{81BB3242-BD01-4B1D-98F4-6B49193A5DA5}" type="presParOf" srcId="{CB322042-B6CF-482D-BC69-3A7347AC0B5D}" destId="{EBC5E3C9-AB1A-4862-AF90-279B5BE6CEC5}" srcOrd="2" destOrd="0" presId="urn:microsoft.com/office/officeart/2008/layout/NameandTitleOrganizationalChart"/>
    <dgm:cxn modelId="{4B05E692-BA48-499F-B73F-09FC14ABBF0E}" type="presParOf" srcId="{4F2CAB61-9AA8-4563-B286-CFB8EDBDF9FA}" destId="{9CC426BE-ACC1-4F6B-A02D-ACADC70B5FB7}" srcOrd="1" destOrd="0" presId="urn:microsoft.com/office/officeart/2008/layout/NameandTitleOrganizationalChart"/>
    <dgm:cxn modelId="{9A24E982-3355-4A33-AFA2-25B7D7C43209}" type="presParOf" srcId="{4F2CAB61-9AA8-4563-B286-CFB8EDBDF9FA}" destId="{910D4D34-6F20-4596-9F62-82E53CB20B26}" srcOrd="2" destOrd="0" presId="urn:microsoft.com/office/officeart/2008/layout/NameandTitleOrganizationalChart"/>
    <dgm:cxn modelId="{40E268DB-075C-47BE-BC4F-0EE709DD5307}" type="presParOf" srcId="{6E2AF4B7-FAF6-4BAC-AF2E-86B0F418F616}" destId="{810C4EA7-F872-4829-9978-2188B2B5B3EC}" srcOrd="2" destOrd="0" presId="urn:microsoft.com/office/officeart/2008/layout/NameandTitleOrganizationalChart"/>
    <dgm:cxn modelId="{BFC65053-A525-4767-B94C-783C4361EF49}" type="presParOf" srcId="{707C5975-B4A2-49F3-A771-8530457D1C1E}" destId="{C9E219EA-D29F-42BC-805C-61A6551587F1}" srcOrd="2" destOrd="0" presId="urn:microsoft.com/office/officeart/2008/layout/NameandTitleOrganizationalChart"/>
    <dgm:cxn modelId="{1A0DEA71-A3BE-4360-843E-C5C4B9BB40BF}" type="presParOf" srcId="{41732EAC-B967-4C6F-B09E-D82CDC960319}" destId="{3856D583-A32F-4B38-BEE8-BCEE23996659}" srcOrd="2" destOrd="0" presId="urn:microsoft.com/office/officeart/2008/layout/NameandTitleOrganizationalChart"/>
    <dgm:cxn modelId="{5A5A454E-A535-4372-B02C-5555D3AB486A}" type="presParOf" srcId="{41732EAC-B967-4C6F-B09E-D82CDC960319}" destId="{8FF28D5C-0BF6-4FA6-B653-B6BA3492A409}" srcOrd="3" destOrd="0" presId="urn:microsoft.com/office/officeart/2008/layout/NameandTitleOrganizationalChart"/>
    <dgm:cxn modelId="{5DC79FCB-EA27-42B0-8B6E-4CC85F67E968}" type="presParOf" srcId="{8FF28D5C-0BF6-4FA6-B653-B6BA3492A409}" destId="{C6251489-7371-4DDF-A141-DD2983134943}" srcOrd="0" destOrd="0" presId="urn:microsoft.com/office/officeart/2008/layout/NameandTitleOrganizationalChart"/>
    <dgm:cxn modelId="{4728593D-1B22-4F93-9C41-AFE727AC3577}" type="presParOf" srcId="{C6251489-7371-4DDF-A141-DD2983134943}" destId="{28D33911-B6A0-4B54-BA3F-7DA5D68B53B7}" srcOrd="0" destOrd="0" presId="urn:microsoft.com/office/officeart/2008/layout/NameandTitleOrganizationalChart"/>
    <dgm:cxn modelId="{B26C1B52-95B2-4F46-8788-41CA773558ED}" type="presParOf" srcId="{C6251489-7371-4DDF-A141-DD2983134943}" destId="{A97D43F6-FD16-459B-A540-273803ABB41F}" srcOrd="1" destOrd="0" presId="urn:microsoft.com/office/officeart/2008/layout/NameandTitleOrganizationalChart"/>
    <dgm:cxn modelId="{DB056ECD-5362-4833-97C5-25154ADF582E}" type="presParOf" srcId="{C6251489-7371-4DDF-A141-DD2983134943}" destId="{D93E6071-CF40-4EE7-AF05-BD3033748D98}" srcOrd="2" destOrd="0" presId="urn:microsoft.com/office/officeart/2008/layout/NameandTitleOrganizationalChart"/>
    <dgm:cxn modelId="{46847C7A-52FF-4D40-9A03-9B95C9D99E22}" type="presParOf" srcId="{8FF28D5C-0BF6-4FA6-B653-B6BA3492A409}" destId="{0BAE20B0-D22F-4600-AB6F-2A990C8A21B6}" srcOrd="1" destOrd="0" presId="urn:microsoft.com/office/officeart/2008/layout/NameandTitleOrganizationalChart"/>
    <dgm:cxn modelId="{9C2915D5-63FF-4010-8875-CB56B50406F1}" type="presParOf" srcId="{0BAE20B0-D22F-4600-AB6F-2A990C8A21B6}" destId="{94EFAC64-3E90-49D8-8788-F192608A782B}" srcOrd="0" destOrd="0" presId="urn:microsoft.com/office/officeart/2008/layout/NameandTitleOrganizationalChart"/>
    <dgm:cxn modelId="{8158C91B-F880-440E-8956-A7084D2D8601}" type="presParOf" srcId="{0BAE20B0-D22F-4600-AB6F-2A990C8A21B6}" destId="{059B2C55-6059-46E0-9992-4C2EF4B3C6AC}" srcOrd="1" destOrd="0" presId="urn:microsoft.com/office/officeart/2008/layout/NameandTitleOrganizationalChart"/>
    <dgm:cxn modelId="{62BDBBFC-F695-4388-B1D9-717F3234C9A1}" type="presParOf" srcId="{059B2C55-6059-46E0-9992-4C2EF4B3C6AC}" destId="{8BA2F3DD-7DE2-4D72-964E-F01B0907A8FD}" srcOrd="0" destOrd="0" presId="urn:microsoft.com/office/officeart/2008/layout/NameandTitleOrganizationalChart"/>
    <dgm:cxn modelId="{A4C17C32-BE4F-4786-905D-542952A1EB46}" type="presParOf" srcId="{8BA2F3DD-7DE2-4D72-964E-F01B0907A8FD}" destId="{4A9CC017-C9EE-4B62-8489-F5DDCC8F156A}" srcOrd="0" destOrd="0" presId="urn:microsoft.com/office/officeart/2008/layout/NameandTitleOrganizationalChart"/>
    <dgm:cxn modelId="{53BF8C20-85FA-47DB-A29D-1479848EEE50}" type="presParOf" srcId="{8BA2F3DD-7DE2-4D72-964E-F01B0907A8FD}" destId="{A2075CD5-D028-423C-8FE9-09169E13639D}" srcOrd="1" destOrd="0" presId="urn:microsoft.com/office/officeart/2008/layout/NameandTitleOrganizationalChart"/>
    <dgm:cxn modelId="{F1BC72E8-6CFC-487B-A26A-A03D28A60520}" type="presParOf" srcId="{8BA2F3DD-7DE2-4D72-964E-F01B0907A8FD}" destId="{23F0B661-E44F-4FD7-8B86-BB322E75315B}" srcOrd="2" destOrd="0" presId="urn:microsoft.com/office/officeart/2008/layout/NameandTitleOrganizationalChart"/>
    <dgm:cxn modelId="{E07A9980-B886-404C-A07E-52BE4C600600}" type="presParOf" srcId="{059B2C55-6059-46E0-9992-4C2EF4B3C6AC}" destId="{5B8B14CE-61EC-46BE-8EBF-E309234E2FC0}" srcOrd="1" destOrd="0" presId="urn:microsoft.com/office/officeart/2008/layout/NameandTitleOrganizationalChart"/>
    <dgm:cxn modelId="{179507FF-E3AE-496C-AD1C-3392265140B2}" type="presParOf" srcId="{5B8B14CE-61EC-46BE-8EBF-E309234E2FC0}" destId="{3FD057F6-6A3E-4EDE-944C-0BAB91C36337}" srcOrd="0" destOrd="0" presId="urn:microsoft.com/office/officeart/2008/layout/NameandTitleOrganizationalChart"/>
    <dgm:cxn modelId="{A233809C-8F0D-41A1-8E3D-9142EA835785}" type="presParOf" srcId="{5B8B14CE-61EC-46BE-8EBF-E309234E2FC0}" destId="{787A6458-2DE2-4588-8810-FE840145BB43}" srcOrd="1" destOrd="0" presId="urn:microsoft.com/office/officeart/2008/layout/NameandTitleOrganizationalChart"/>
    <dgm:cxn modelId="{548F3948-F2DA-45CE-96E4-3371DCE0AC33}" type="presParOf" srcId="{787A6458-2DE2-4588-8810-FE840145BB43}" destId="{3B824221-18D7-4A8B-AF85-5B21B0603FB4}" srcOrd="0" destOrd="0" presId="urn:microsoft.com/office/officeart/2008/layout/NameandTitleOrganizationalChart"/>
    <dgm:cxn modelId="{9ED100A2-E639-4651-927B-797AF804B446}" type="presParOf" srcId="{3B824221-18D7-4A8B-AF85-5B21B0603FB4}" destId="{E85F2EDD-EE5F-4FE6-95B4-E807E57CC835}" srcOrd="0" destOrd="0" presId="urn:microsoft.com/office/officeart/2008/layout/NameandTitleOrganizationalChart"/>
    <dgm:cxn modelId="{2269CC76-A66F-4945-83A8-D7A54BCE3E94}" type="presParOf" srcId="{3B824221-18D7-4A8B-AF85-5B21B0603FB4}" destId="{304D012A-E9FF-49B7-9148-36B3623D340B}" srcOrd="1" destOrd="0" presId="urn:microsoft.com/office/officeart/2008/layout/NameandTitleOrganizationalChart"/>
    <dgm:cxn modelId="{78A8F4C2-5964-4D56-9B8A-D25032DCC34B}" type="presParOf" srcId="{3B824221-18D7-4A8B-AF85-5B21B0603FB4}" destId="{4F529281-AA94-4D85-BCB7-186A30B6F0BF}" srcOrd="2" destOrd="0" presId="urn:microsoft.com/office/officeart/2008/layout/NameandTitleOrganizationalChart"/>
    <dgm:cxn modelId="{00AF02E0-53AD-4D51-8404-C567DFA8EFD3}" type="presParOf" srcId="{787A6458-2DE2-4588-8810-FE840145BB43}" destId="{B359AE66-F4EE-47C1-BC77-12E3E9CE74BB}" srcOrd="1" destOrd="0" presId="urn:microsoft.com/office/officeart/2008/layout/NameandTitleOrganizationalChart"/>
    <dgm:cxn modelId="{E0757AFE-1158-4A58-A8A9-157C7B504BFD}" type="presParOf" srcId="{787A6458-2DE2-4588-8810-FE840145BB43}" destId="{CF216811-F0E2-4CF3-89E9-2700C638125B}" srcOrd="2" destOrd="0" presId="urn:microsoft.com/office/officeart/2008/layout/NameandTitleOrganizationalChart"/>
    <dgm:cxn modelId="{5CC5B784-9067-40BC-9CAE-8F8BA1F86676}" type="presParOf" srcId="{059B2C55-6059-46E0-9992-4C2EF4B3C6AC}" destId="{E3A5D3C7-11EA-4A49-BF92-50F52EE7B5E7}" srcOrd="2" destOrd="0" presId="urn:microsoft.com/office/officeart/2008/layout/NameandTitleOrganizationalChart"/>
    <dgm:cxn modelId="{55EA3E09-5E41-4BE6-BE4E-9D3B97EB75CC}" type="presParOf" srcId="{0BAE20B0-D22F-4600-AB6F-2A990C8A21B6}" destId="{FE50B813-807F-4C5C-ADF7-BBA9179AEFF0}" srcOrd="2" destOrd="0" presId="urn:microsoft.com/office/officeart/2008/layout/NameandTitleOrganizationalChart"/>
    <dgm:cxn modelId="{EA544D5B-4ED1-458D-96F7-8A5C648604F9}" type="presParOf" srcId="{0BAE20B0-D22F-4600-AB6F-2A990C8A21B6}" destId="{8499E5AA-EB8F-4B41-9BDE-6D8E5551023C}" srcOrd="3" destOrd="0" presId="urn:microsoft.com/office/officeart/2008/layout/NameandTitleOrganizationalChart"/>
    <dgm:cxn modelId="{BA856E6D-4967-4054-A810-55F4550BD4B6}" type="presParOf" srcId="{8499E5AA-EB8F-4B41-9BDE-6D8E5551023C}" destId="{B1E7A15A-DC79-404C-A379-5C9E132C6876}" srcOrd="0" destOrd="0" presId="urn:microsoft.com/office/officeart/2008/layout/NameandTitleOrganizationalChart"/>
    <dgm:cxn modelId="{EB5131DF-53C7-4019-9977-A1CB76B713EF}" type="presParOf" srcId="{B1E7A15A-DC79-404C-A379-5C9E132C6876}" destId="{9A294EE1-67B2-46AF-B7BD-A17DA4D1E365}" srcOrd="0" destOrd="0" presId="urn:microsoft.com/office/officeart/2008/layout/NameandTitleOrganizationalChart"/>
    <dgm:cxn modelId="{90B8A4C1-20A4-4FAA-8FF3-749E3D154ABF}" type="presParOf" srcId="{B1E7A15A-DC79-404C-A379-5C9E132C6876}" destId="{74D5CDE0-17A2-40E1-9119-BCD199652C98}" srcOrd="1" destOrd="0" presId="urn:microsoft.com/office/officeart/2008/layout/NameandTitleOrganizationalChart"/>
    <dgm:cxn modelId="{58752689-D23B-4FE9-80BE-787E93AC41A1}" type="presParOf" srcId="{B1E7A15A-DC79-404C-A379-5C9E132C6876}" destId="{35491C29-4851-40D7-AB01-1764F06CA6AA}" srcOrd="2" destOrd="0" presId="urn:microsoft.com/office/officeart/2008/layout/NameandTitleOrganizationalChart"/>
    <dgm:cxn modelId="{E12436F6-E751-4F13-AC23-4352FE043FBD}" type="presParOf" srcId="{8499E5AA-EB8F-4B41-9BDE-6D8E5551023C}" destId="{FD365FB3-11BC-4A43-8565-E8BB4D6C40B8}" srcOrd="1" destOrd="0" presId="urn:microsoft.com/office/officeart/2008/layout/NameandTitleOrganizationalChart"/>
    <dgm:cxn modelId="{126777B3-A1A1-4BD5-B8AF-98FF8298665A}" type="presParOf" srcId="{FD365FB3-11BC-4A43-8565-E8BB4D6C40B8}" destId="{3898579D-27ED-42DB-A208-0F6248A270FE}" srcOrd="0" destOrd="0" presId="urn:microsoft.com/office/officeart/2008/layout/NameandTitleOrganizationalChart"/>
    <dgm:cxn modelId="{DECC80B9-FA16-41FB-A86F-EA1A07B927A6}" type="presParOf" srcId="{FD365FB3-11BC-4A43-8565-E8BB4D6C40B8}" destId="{7E1AE5D2-B277-46F0-B523-73E1C8CBA8AB}" srcOrd="1" destOrd="0" presId="urn:microsoft.com/office/officeart/2008/layout/NameandTitleOrganizationalChart"/>
    <dgm:cxn modelId="{8B47099B-7D9E-4A1C-A251-D708EA31392D}" type="presParOf" srcId="{7E1AE5D2-B277-46F0-B523-73E1C8CBA8AB}" destId="{B03171FF-BC67-4E81-A7CA-C542B432DAE7}" srcOrd="0" destOrd="0" presId="urn:microsoft.com/office/officeart/2008/layout/NameandTitleOrganizationalChart"/>
    <dgm:cxn modelId="{C05147C1-9993-413D-A4E1-504BF39A2998}" type="presParOf" srcId="{B03171FF-BC67-4E81-A7CA-C542B432DAE7}" destId="{E655DC47-9A89-432B-9F2D-B44DBEF0D6F2}" srcOrd="0" destOrd="0" presId="urn:microsoft.com/office/officeart/2008/layout/NameandTitleOrganizationalChart"/>
    <dgm:cxn modelId="{039ADE75-E00B-4AFF-91F3-DBD59BE3DC7E}" type="presParOf" srcId="{B03171FF-BC67-4E81-A7CA-C542B432DAE7}" destId="{61A3A339-79E1-438B-9354-F0167B5999AB}" srcOrd="1" destOrd="0" presId="urn:microsoft.com/office/officeart/2008/layout/NameandTitleOrganizationalChart"/>
    <dgm:cxn modelId="{81A017E4-1081-44BB-8C35-D36E427F7D4A}" type="presParOf" srcId="{B03171FF-BC67-4E81-A7CA-C542B432DAE7}" destId="{7220B1E7-861F-4626-931A-48AF6518FAC1}" srcOrd="2" destOrd="0" presId="urn:microsoft.com/office/officeart/2008/layout/NameandTitleOrganizationalChart"/>
    <dgm:cxn modelId="{3E1A7E67-8442-4492-9DB5-958802183657}" type="presParOf" srcId="{7E1AE5D2-B277-46F0-B523-73E1C8CBA8AB}" destId="{C1A828F7-7425-4090-A750-E9838BAC6925}" srcOrd="1" destOrd="0" presId="urn:microsoft.com/office/officeart/2008/layout/NameandTitleOrganizationalChart"/>
    <dgm:cxn modelId="{A5377527-A441-4AFA-9723-378B1C6F41AF}" type="presParOf" srcId="{7E1AE5D2-B277-46F0-B523-73E1C8CBA8AB}" destId="{3BE64C5E-30FF-440E-8B0D-B80B400CA59F}" srcOrd="2" destOrd="0" presId="urn:microsoft.com/office/officeart/2008/layout/NameandTitleOrganizationalChart"/>
    <dgm:cxn modelId="{A7389DC2-3220-417E-84BC-B1B3CB7D0513}" type="presParOf" srcId="{8499E5AA-EB8F-4B41-9BDE-6D8E5551023C}" destId="{FB837D6D-F366-4333-A12B-C674B021E786}" srcOrd="2" destOrd="0" presId="urn:microsoft.com/office/officeart/2008/layout/NameandTitleOrganizationalChart"/>
    <dgm:cxn modelId="{7F49AC91-9D11-4F79-BE3E-35C9CD09C668}" type="presParOf" srcId="{8FF28D5C-0BF6-4FA6-B653-B6BA3492A409}" destId="{2B01BDC1-A769-49F9-812D-31727F782D3C}" srcOrd="2" destOrd="0" presId="urn:microsoft.com/office/officeart/2008/layout/NameandTitleOrganizationalChart"/>
    <dgm:cxn modelId="{B4987682-5D64-4F3D-A7B2-20BB1C49F3D9}" type="presParOf" srcId="{75887213-42D8-45A9-AC12-8D4E799CCE30}" destId="{5E95756A-3276-4A25-87CB-2EA2C027D0E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1E1A2-B078-2241-AC97-06B247930AEA}">
      <dsp:nvSpPr>
        <dsp:cNvPr id="0" name=""/>
        <dsp:cNvSpPr/>
      </dsp:nvSpPr>
      <dsp:spPr>
        <a:xfrm>
          <a:off x="1872706" y="513"/>
          <a:ext cx="1094086" cy="109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Знакомство с новой темой</a:t>
          </a:r>
        </a:p>
      </dsp:txBody>
      <dsp:txXfrm>
        <a:off x="2032931" y="160738"/>
        <a:ext cx="773636" cy="773636"/>
      </dsp:txXfrm>
    </dsp:sp>
    <dsp:sp modelId="{B1E1FF42-3213-F34E-B990-5A8DA2B7DFA9}">
      <dsp:nvSpPr>
        <dsp:cNvPr id="0" name=""/>
        <dsp:cNvSpPr/>
      </dsp:nvSpPr>
      <dsp:spPr>
        <a:xfrm rot="2700000">
          <a:off x="2849223" y="937421"/>
          <a:ext cx="290037" cy="369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61965" y="980509"/>
        <a:ext cx="203026" cy="221552"/>
      </dsp:txXfrm>
    </dsp:sp>
    <dsp:sp modelId="{CE1FD5C0-ED3A-1144-8BB3-24CF3C7B5CDE}">
      <dsp:nvSpPr>
        <dsp:cNvPr id="0" name=""/>
        <dsp:cNvSpPr/>
      </dsp:nvSpPr>
      <dsp:spPr>
        <a:xfrm>
          <a:off x="3033300" y="1161106"/>
          <a:ext cx="1094086" cy="109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Отработка навыков</a:t>
          </a:r>
        </a:p>
      </dsp:txBody>
      <dsp:txXfrm>
        <a:off x="3193525" y="1321331"/>
        <a:ext cx="773636" cy="773636"/>
      </dsp:txXfrm>
    </dsp:sp>
    <dsp:sp modelId="{22D2F04F-A9C8-C14F-9406-72EDCB251C5A}">
      <dsp:nvSpPr>
        <dsp:cNvPr id="0" name=""/>
        <dsp:cNvSpPr/>
      </dsp:nvSpPr>
      <dsp:spPr>
        <a:xfrm rot="8100000">
          <a:off x="2860832" y="2098015"/>
          <a:ext cx="290037" cy="369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935101" y="2141103"/>
        <a:ext cx="203026" cy="221552"/>
      </dsp:txXfrm>
    </dsp:sp>
    <dsp:sp modelId="{8B12861C-A590-BB44-9F97-5D4D6215A76C}">
      <dsp:nvSpPr>
        <dsp:cNvPr id="0" name=""/>
        <dsp:cNvSpPr/>
      </dsp:nvSpPr>
      <dsp:spPr>
        <a:xfrm>
          <a:off x="1872706" y="2321700"/>
          <a:ext cx="1094086" cy="109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Обратная связь</a:t>
          </a:r>
        </a:p>
      </dsp:txBody>
      <dsp:txXfrm>
        <a:off x="2032931" y="2481925"/>
        <a:ext cx="773636" cy="773636"/>
      </dsp:txXfrm>
    </dsp:sp>
    <dsp:sp modelId="{DE435EBF-9AE6-464A-894A-FA84A99507D2}">
      <dsp:nvSpPr>
        <dsp:cNvPr id="0" name=""/>
        <dsp:cNvSpPr/>
      </dsp:nvSpPr>
      <dsp:spPr>
        <a:xfrm rot="13500000">
          <a:off x="1700238" y="2109623"/>
          <a:ext cx="290037" cy="369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774507" y="2214237"/>
        <a:ext cx="203026" cy="221552"/>
      </dsp:txXfrm>
    </dsp:sp>
    <dsp:sp modelId="{451E6BDE-A8F4-5C49-B44C-A7A15D467A54}">
      <dsp:nvSpPr>
        <dsp:cNvPr id="0" name=""/>
        <dsp:cNvSpPr/>
      </dsp:nvSpPr>
      <dsp:spPr>
        <a:xfrm>
          <a:off x="712113" y="1161106"/>
          <a:ext cx="1094086" cy="109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Проверка</a:t>
          </a:r>
        </a:p>
      </dsp:txBody>
      <dsp:txXfrm>
        <a:off x="872338" y="1321331"/>
        <a:ext cx="773636" cy="773636"/>
      </dsp:txXfrm>
    </dsp:sp>
    <dsp:sp modelId="{FC6D7F03-11B5-014B-9D81-6C1A3AFA4B15}">
      <dsp:nvSpPr>
        <dsp:cNvPr id="0" name=""/>
        <dsp:cNvSpPr/>
      </dsp:nvSpPr>
      <dsp:spPr>
        <a:xfrm rot="18900000">
          <a:off x="1688630" y="949030"/>
          <a:ext cx="290037" cy="369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01372" y="1053644"/>
        <a:ext cx="203026" cy="221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D5DAA-EB3A-414D-933D-3ED71C137EC2}">
      <dsp:nvSpPr>
        <dsp:cNvPr id="0" name=""/>
        <dsp:cNvSpPr/>
      </dsp:nvSpPr>
      <dsp:spPr>
        <a:xfrm>
          <a:off x="2492" y="225035"/>
          <a:ext cx="2430309" cy="2592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Ученик</a:t>
          </a:r>
        </a:p>
      </dsp:txBody>
      <dsp:txXfrm>
        <a:off x="2492" y="225035"/>
        <a:ext cx="2430309" cy="259200"/>
      </dsp:txXfrm>
    </dsp:sp>
    <dsp:sp modelId="{11A653D2-AE0E-364E-B563-215216C27F5E}">
      <dsp:nvSpPr>
        <dsp:cNvPr id="0" name=""/>
        <dsp:cNvSpPr/>
      </dsp:nvSpPr>
      <dsp:spPr>
        <a:xfrm>
          <a:off x="2492" y="484234"/>
          <a:ext cx="2430309" cy="2865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разумный и посильный объём ежедневной нагрузки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положительную эмоциональную отдачу от нового формата обучения,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успешно адаптируется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и продолжает получать образование дистанционно.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Расширяет горизонт планирования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саморегуляции/самоконтроля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 одного дня до </a:t>
          </a: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недели.</a:t>
          </a:r>
          <a:endParaRPr lang="ru-RU" sz="9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регулярную обратную связь от учителя,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на основе которой имеет возможность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корректировать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свою учебную деятельность.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Высвобождает время для возобновления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дополнительных занятий по </a:t>
          </a:r>
          <a:r>
            <a:rPr lang="ru-RU" sz="9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интересам</a:t>
          </a: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9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 случае возникновения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технических затруднений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имеет возможность спокойно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выполнить задание в другой день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(срок – от 2-3 дней до недели).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Снижаются возможные риски негативного воздействия на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здоровье ребёнка.</a:t>
          </a:r>
        </a:p>
      </dsp:txBody>
      <dsp:txXfrm>
        <a:off x="2492" y="484234"/>
        <a:ext cx="2430309" cy="2865779"/>
      </dsp:txXfrm>
    </dsp:sp>
    <dsp:sp modelId="{4B0B4FFB-EC7F-6C4B-9E57-2387BA4AE4E9}">
      <dsp:nvSpPr>
        <dsp:cNvPr id="0" name=""/>
        <dsp:cNvSpPr/>
      </dsp:nvSpPr>
      <dsp:spPr>
        <a:xfrm>
          <a:off x="2773045" y="225035"/>
          <a:ext cx="2430309" cy="259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Родитель</a:t>
          </a:r>
        </a:p>
      </dsp:txBody>
      <dsp:txXfrm>
        <a:off x="2773045" y="225035"/>
        <a:ext cx="2430309" cy="259200"/>
      </dsp:txXfrm>
    </dsp:sp>
    <dsp:sp modelId="{F137E1CB-E761-3A42-8321-B02E5EBB60CE}">
      <dsp:nvSpPr>
        <dsp:cNvPr id="0" name=""/>
        <dsp:cNvSpPr/>
      </dsp:nvSpPr>
      <dsp:spPr>
        <a:xfrm>
          <a:off x="2773045" y="484234"/>
          <a:ext cx="2430309" cy="2865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возможность </a:t>
          </a:r>
          <a:r>
            <a:rPr lang="ru-RU" sz="12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эффективно и с малыми затратами времени 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отслеживать и </a:t>
          </a: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поддерживать обучение ребёнка (детей)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в условиях применения дистанционных образовательных технологий.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Снижается уровень стресса, повышается </a:t>
          </a: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уровень удовлетворённости 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организацией обучения в текущих условиях.</a:t>
          </a:r>
        </a:p>
      </dsp:txBody>
      <dsp:txXfrm>
        <a:off x="2773045" y="484234"/>
        <a:ext cx="2430309" cy="2865779"/>
      </dsp:txXfrm>
    </dsp:sp>
    <dsp:sp modelId="{9CF3E3C6-CE80-AD4E-968A-7325197048F9}">
      <dsp:nvSpPr>
        <dsp:cNvPr id="0" name=""/>
        <dsp:cNvSpPr/>
      </dsp:nvSpPr>
      <dsp:spPr>
        <a:xfrm>
          <a:off x="5543598" y="225035"/>
          <a:ext cx="2430309" cy="259200"/>
        </a:xfrm>
        <a:prstGeom prst="rect">
          <a:avLst/>
        </a:prstGeom>
        <a:solidFill>
          <a:srgbClr val="CE570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Учитель</a:t>
          </a:r>
        </a:p>
      </dsp:txBody>
      <dsp:txXfrm>
        <a:off x="5543598" y="225035"/>
        <a:ext cx="2430309" cy="259200"/>
      </dsp:txXfrm>
    </dsp:sp>
    <dsp:sp modelId="{C04BDF81-6B5A-3441-A544-985B63CBC27C}">
      <dsp:nvSpPr>
        <dsp:cNvPr id="0" name=""/>
        <dsp:cNvSpPr/>
      </dsp:nvSpPr>
      <dsp:spPr>
        <a:xfrm>
          <a:off x="5543598" y="484234"/>
          <a:ext cx="2430309" cy="2865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Нормализуется нагрузка: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при возможности </a:t>
          </a: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объединения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двух классов или целой параллели для проведения видеоконференций ежедневно каждый учитель обеспечивает реализацию не более трёх учебных блоков, включая организацию до трёх видеоконференций по предметам. Еженедельно – до 10-12 учебных блоков.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Высвобождается рабочее время для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индивидуализированного сопровождения учеников,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осуществления оперативной развёрнутой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обратной связи,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отслеживания выполнения заданий в онлайн-средах.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Получает возможность </a:t>
          </a:r>
          <a:r>
            <a:rPr lang="ru-RU" sz="9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оптимизировать подготовку к занятиям,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вновь тратить часть рабочего времени для организации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внеурочной деятельности и дополнительного образования, </a:t>
          </a:r>
          <a:r>
            <a:rPr lang="ru-RU" sz="9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проведения </a:t>
          </a:r>
          <a:r>
            <a:rPr lang="ru-RU" sz="900" i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классных встреч и онлайн-активностей.</a:t>
          </a:r>
        </a:p>
      </dsp:txBody>
      <dsp:txXfrm>
        <a:off x="5543598" y="484234"/>
        <a:ext cx="2430309" cy="2865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579D-27ED-42DB-A208-0F6248A270FE}">
      <dsp:nvSpPr>
        <dsp:cNvPr id="0" name=""/>
        <dsp:cNvSpPr/>
      </dsp:nvSpPr>
      <dsp:spPr>
        <a:xfrm>
          <a:off x="6300924" y="2413435"/>
          <a:ext cx="91440" cy="335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0B813-807F-4C5C-ADF7-BBA9179AEFF0}">
      <dsp:nvSpPr>
        <dsp:cNvPr id="0" name=""/>
        <dsp:cNvSpPr/>
      </dsp:nvSpPr>
      <dsp:spPr>
        <a:xfrm>
          <a:off x="5650359" y="1497216"/>
          <a:ext cx="696285" cy="33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19"/>
              </a:lnTo>
              <a:lnTo>
                <a:pt x="696285" y="200019"/>
              </a:lnTo>
              <a:lnTo>
                <a:pt x="696285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057F6-6A3E-4EDE-944C-0BAB91C36337}">
      <dsp:nvSpPr>
        <dsp:cNvPr id="0" name=""/>
        <dsp:cNvSpPr/>
      </dsp:nvSpPr>
      <dsp:spPr>
        <a:xfrm>
          <a:off x="4796197" y="2413435"/>
          <a:ext cx="91440" cy="335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FAC64-3E90-49D8-8788-F192608A782B}">
      <dsp:nvSpPr>
        <dsp:cNvPr id="0" name=""/>
        <dsp:cNvSpPr/>
      </dsp:nvSpPr>
      <dsp:spPr>
        <a:xfrm>
          <a:off x="4841917" y="1497216"/>
          <a:ext cx="808442" cy="335516"/>
        </a:xfrm>
        <a:custGeom>
          <a:avLst/>
          <a:gdLst/>
          <a:ahLst/>
          <a:cxnLst/>
          <a:rect l="0" t="0" r="0" b="0"/>
          <a:pathLst>
            <a:path>
              <a:moveTo>
                <a:pt x="808442" y="0"/>
              </a:moveTo>
              <a:lnTo>
                <a:pt x="808442" y="200019"/>
              </a:lnTo>
              <a:lnTo>
                <a:pt x="0" y="200019"/>
              </a:lnTo>
              <a:lnTo>
                <a:pt x="0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6D583-A32F-4B38-BEE8-BCEE23996659}">
      <dsp:nvSpPr>
        <dsp:cNvPr id="0" name=""/>
        <dsp:cNvSpPr/>
      </dsp:nvSpPr>
      <dsp:spPr>
        <a:xfrm>
          <a:off x="4192199" y="580997"/>
          <a:ext cx="1458159" cy="33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19"/>
              </a:lnTo>
              <a:lnTo>
                <a:pt x="1458159" y="200019"/>
              </a:lnTo>
              <a:lnTo>
                <a:pt x="1458159" y="335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256C6-4ADF-4C34-B2AF-61AA735E9080}">
      <dsp:nvSpPr>
        <dsp:cNvPr id="0" name=""/>
        <dsp:cNvSpPr/>
      </dsp:nvSpPr>
      <dsp:spPr>
        <a:xfrm>
          <a:off x="3291469" y="2413435"/>
          <a:ext cx="91440" cy="335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4AC91-D672-4488-8398-F40C990457FB}">
      <dsp:nvSpPr>
        <dsp:cNvPr id="0" name=""/>
        <dsp:cNvSpPr/>
      </dsp:nvSpPr>
      <dsp:spPr>
        <a:xfrm>
          <a:off x="2640904" y="1497216"/>
          <a:ext cx="696285" cy="33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19"/>
              </a:lnTo>
              <a:lnTo>
                <a:pt x="696285" y="200019"/>
              </a:lnTo>
              <a:lnTo>
                <a:pt x="696285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BF558-5177-44D1-A6D8-AF036C988909}">
      <dsp:nvSpPr>
        <dsp:cNvPr id="0" name=""/>
        <dsp:cNvSpPr/>
      </dsp:nvSpPr>
      <dsp:spPr>
        <a:xfrm>
          <a:off x="1786741" y="2413435"/>
          <a:ext cx="91440" cy="335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97FB7-4967-4B6C-A7FC-CFC7AB3655D7}">
      <dsp:nvSpPr>
        <dsp:cNvPr id="0" name=""/>
        <dsp:cNvSpPr/>
      </dsp:nvSpPr>
      <dsp:spPr>
        <a:xfrm>
          <a:off x="1832461" y="1497216"/>
          <a:ext cx="808442" cy="335516"/>
        </a:xfrm>
        <a:custGeom>
          <a:avLst/>
          <a:gdLst/>
          <a:ahLst/>
          <a:cxnLst/>
          <a:rect l="0" t="0" r="0" b="0"/>
          <a:pathLst>
            <a:path>
              <a:moveTo>
                <a:pt x="808442" y="0"/>
              </a:moveTo>
              <a:lnTo>
                <a:pt x="808442" y="200019"/>
              </a:lnTo>
              <a:lnTo>
                <a:pt x="0" y="200019"/>
              </a:lnTo>
              <a:lnTo>
                <a:pt x="0" y="335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D3373-95C2-4F95-8AFB-E210401CA288}">
      <dsp:nvSpPr>
        <dsp:cNvPr id="0" name=""/>
        <dsp:cNvSpPr/>
      </dsp:nvSpPr>
      <dsp:spPr>
        <a:xfrm>
          <a:off x="2640904" y="580997"/>
          <a:ext cx="1551295" cy="335516"/>
        </a:xfrm>
        <a:custGeom>
          <a:avLst/>
          <a:gdLst/>
          <a:ahLst/>
          <a:cxnLst/>
          <a:rect l="0" t="0" r="0" b="0"/>
          <a:pathLst>
            <a:path>
              <a:moveTo>
                <a:pt x="1551295" y="0"/>
              </a:moveTo>
              <a:lnTo>
                <a:pt x="1551295" y="200019"/>
              </a:lnTo>
              <a:lnTo>
                <a:pt x="0" y="200019"/>
              </a:lnTo>
              <a:lnTo>
                <a:pt x="0" y="335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C6B5E-F615-4F97-B041-481EDF8E0786}">
      <dsp:nvSpPr>
        <dsp:cNvPr id="0" name=""/>
        <dsp:cNvSpPr/>
      </dsp:nvSpPr>
      <dsp:spPr>
        <a:xfrm>
          <a:off x="2872615" y="295"/>
          <a:ext cx="2639168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8194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Администратор ЭШП</a:t>
          </a:r>
          <a:endParaRPr lang="ru-RU" sz="2300" b="1" kern="1200" dirty="0"/>
        </a:p>
      </dsp:txBody>
      <dsp:txXfrm>
        <a:off x="2872615" y="295"/>
        <a:ext cx="2639168" cy="580702"/>
      </dsp:txXfrm>
    </dsp:sp>
    <dsp:sp modelId="{D75E0360-3B5F-4282-A753-EF40222E5F46}">
      <dsp:nvSpPr>
        <dsp:cNvPr id="0" name=""/>
        <dsp:cNvSpPr/>
      </dsp:nvSpPr>
      <dsp:spPr>
        <a:xfrm>
          <a:off x="3855727" y="451952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855727" y="451952"/>
        <a:ext cx="1009418" cy="193567"/>
      </dsp:txXfrm>
    </dsp:sp>
    <dsp:sp modelId="{9358D07B-2C34-4145-893E-824C251F7B34}">
      <dsp:nvSpPr>
        <dsp:cNvPr id="0" name=""/>
        <dsp:cNvSpPr/>
      </dsp:nvSpPr>
      <dsp:spPr>
        <a:xfrm>
          <a:off x="1686555" y="916514"/>
          <a:ext cx="1908697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81944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Администратор</a:t>
          </a:r>
          <a:r>
            <a:rPr lang="ru-RU" sz="1800" b="1" kern="1200" dirty="0" smtClean="0"/>
            <a:t> </a:t>
          </a:r>
          <a:r>
            <a:rPr lang="ru-RU" sz="2300" b="1" kern="1200" dirty="0" smtClean="0"/>
            <a:t>школы</a:t>
          </a:r>
          <a:endParaRPr lang="ru-RU" sz="2300" b="1" kern="1200" dirty="0"/>
        </a:p>
      </dsp:txBody>
      <dsp:txXfrm>
        <a:off x="1686555" y="916514"/>
        <a:ext cx="1908697" cy="580702"/>
      </dsp:txXfrm>
    </dsp:sp>
    <dsp:sp modelId="{3DD89FC2-1F7A-4B39-A740-D4CCA1DF23B1}">
      <dsp:nvSpPr>
        <dsp:cNvPr id="0" name=""/>
        <dsp:cNvSpPr/>
      </dsp:nvSpPr>
      <dsp:spPr>
        <a:xfrm>
          <a:off x="2304431" y="1368171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304431" y="1368171"/>
        <a:ext cx="1009418" cy="193567"/>
      </dsp:txXfrm>
    </dsp:sp>
    <dsp:sp modelId="{3C688852-FB99-4ED1-B93F-267A63154CDC}">
      <dsp:nvSpPr>
        <dsp:cNvPr id="0" name=""/>
        <dsp:cNvSpPr/>
      </dsp:nvSpPr>
      <dsp:spPr>
        <a:xfrm>
          <a:off x="1271673" y="1832733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</a:t>
          </a:r>
          <a:endParaRPr lang="ru-RU" sz="1600" b="1" kern="1200" dirty="0"/>
        </a:p>
      </dsp:txBody>
      <dsp:txXfrm>
        <a:off x="1271673" y="1832733"/>
        <a:ext cx="1121575" cy="580702"/>
      </dsp:txXfrm>
    </dsp:sp>
    <dsp:sp modelId="{E48F87C3-5913-42CC-823B-E54410E57714}">
      <dsp:nvSpPr>
        <dsp:cNvPr id="0" name=""/>
        <dsp:cNvSpPr/>
      </dsp:nvSpPr>
      <dsp:spPr>
        <a:xfrm>
          <a:off x="1495988" y="2284390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95988" y="2284390"/>
        <a:ext cx="1009418" cy="193567"/>
      </dsp:txXfrm>
    </dsp:sp>
    <dsp:sp modelId="{36A867FD-FB4C-49F9-AC25-5A8155239163}">
      <dsp:nvSpPr>
        <dsp:cNvPr id="0" name=""/>
        <dsp:cNvSpPr/>
      </dsp:nvSpPr>
      <dsp:spPr>
        <a:xfrm>
          <a:off x="1271673" y="2748952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Ученик</a:t>
          </a:r>
          <a:endParaRPr lang="ru-RU" sz="1600" b="1" kern="1200" dirty="0"/>
        </a:p>
      </dsp:txBody>
      <dsp:txXfrm>
        <a:off x="1271673" y="2748952"/>
        <a:ext cx="1121575" cy="580702"/>
      </dsp:txXfrm>
    </dsp:sp>
    <dsp:sp modelId="{C1D05F6D-DD80-4CBC-8A88-BACC1CDABFB3}">
      <dsp:nvSpPr>
        <dsp:cNvPr id="0" name=""/>
        <dsp:cNvSpPr/>
      </dsp:nvSpPr>
      <dsp:spPr>
        <a:xfrm>
          <a:off x="1495988" y="3200609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95988" y="3200609"/>
        <a:ext cx="1009418" cy="193567"/>
      </dsp:txXfrm>
    </dsp:sp>
    <dsp:sp modelId="{BA2D901F-FA42-4F52-A1BA-878C81533D64}">
      <dsp:nvSpPr>
        <dsp:cNvPr id="0" name=""/>
        <dsp:cNvSpPr/>
      </dsp:nvSpPr>
      <dsp:spPr>
        <a:xfrm>
          <a:off x="2776401" y="1832733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</a:t>
          </a:r>
          <a:endParaRPr lang="ru-RU" sz="1600" b="1" kern="1200" dirty="0"/>
        </a:p>
      </dsp:txBody>
      <dsp:txXfrm>
        <a:off x="2776401" y="1832733"/>
        <a:ext cx="1121575" cy="580702"/>
      </dsp:txXfrm>
    </dsp:sp>
    <dsp:sp modelId="{5EE21EA4-A57F-4056-B8D6-CDE271C470D2}">
      <dsp:nvSpPr>
        <dsp:cNvPr id="0" name=""/>
        <dsp:cNvSpPr/>
      </dsp:nvSpPr>
      <dsp:spPr>
        <a:xfrm>
          <a:off x="3000716" y="2284390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00716" y="2284390"/>
        <a:ext cx="1009418" cy="193567"/>
      </dsp:txXfrm>
    </dsp:sp>
    <dsp:sp modelId="{86368DA2-C713-4B93-9787-63A3ADD1C0FE}">
      <dsp:nvSpPr>
        <dsp:cNvPr id="0" name=""/>
        <dsp:cNvSpPr/>
      </dsp:nvSpPr>
      <dsp:spPr>
        <a:xfrm>
          <a:off x="2776401" y="2748952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Ученик</a:t>
          </a:r>
          <a:endParaRPr lang="ru-RU" sz="1600" b="1" kern="1200" dirty="0"/>
        </a:p>
      </dsp:txBody>
      <dsp:txXfrm>
        <a:off x="2776401" y="2748952"/>
        <a:ext cx="1121575" cy="580702"/>
      </dsp:txXfrm>
    </dsp:sp>
    <dsp:sp modelId="{23EA0256-2E4E-4E6B-A3E0-74073F1CB25D}">
      <dsp:nvSpPr>
        <dsp:cNvPr id="0" name=""/>
        <dsp:cNvSpPr/>
      </dsp:nvSpPr>
      <dsp:spPr>
        <a:xfrm>
          <a:off x="3000716" y="3200609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00716" y="3200609"/>
        <a:ext cx="1009418" cy="193567"/>
      </dsp:txXfrm>
    </dsp:sp>
    <dsp:sp modelId="{28D33911-B6A0-4B54-BA3F-7DA5D68B53B7}">
      <dsp:nvSpPr>
        <dsp:cNvPr id="0" name=""/>
        <dsp:cNvSpPr/>
      </dsp:nvSpPr>
      <dsp:spPr>
        <a:xfrm>
          <a:off x="4602875" y="916514"/>
          <a:ext cx="2094968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Администратор школы</a:t>
          </a:r>
          <a:endParaRPr lang="ru-RU" sz="1600" b="1" kern="1200" dirty="0"/>
        </a:p>
      </dsp:txBody>
      <dsp:txXfrm>
        <a:off x="4602875" y="916514"/>
        <a:ext cx="2094968" cy="580702"/>
      </dsp:txXfrm>
    </dsp:sp>
    <dsp:sp modelId="{A97D43F6-FD16-459B-A540-273803ABB41F}">
      <dsp:nvSpPr>
        <dsp:cNvPr id="0" name=""/>
        <dsp:cNvSpPr/>
      </dsp:nvSpPr>
      <dsp:spPr>
        <a:xfrm>
          <a:off x="5313887" y="1368171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13887" y="1368171"/>
        <a:ext cx="1009418" cy="193567"/>
      </dsp:txXfrm>
    </dsp:sp>
    <dsp:sp modelId="{4A9CC017-C9EE-4B62-8489-F5DDCC8F156A}">
      <dsp:nvSpPr>
        <dsp:cNvPr id="0" name=""/>
        <dsp:cNvSpPr/>
      </dsp:nvSpPr>
      <dsp:spPr>
        <a:xfrm>
          <a:off x="4281129" y="1832733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</a:t>
          </a:r>
          <a:endParaRPr lang="ru-RU" sz="1600" b="1" kern="1200" dirty="0"/>
        </a:p>
      </dsp:txBody>
      <dsp:txXfrm>
        <a:off x="4281129" y="1832733"/>
        <a:ext cx="1121575" cy="580702"/>
      </dsp:txXfrm>
    </dsp:sp>
    <dsp:sp modelId="{A2075CD5-D028-423C-8FE9-09169E13639D}">
      <dsp:nvSpPr>
        <dsp:cNvPr id="0" name=""/>
        <dsp:cNvSpPr/>
      </dsp:nvSpPr>
      <dsp:spPr>
        <a:xfrm>
          <a:off x="4505444" y="2284390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05444" y="2284390"/>
        <a:ext cx="1009418" cy="193567"/>
      </dsp:txXfrm>
    </dsp:sp>
    <dsp:sp modelId="{E85F2EDD-EE5F-4FE6-95B4-E807E57CC835}">
      <dsp:nvSpPr>
        <dsp:cNvPr id="0" name=""/>
        <dsp:cNvSpPr/>
      </dsp:nvSpPr>
      <dsp:spPr>
        <a:xfrm>
          <a:off x="4281129" y="2748952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Ученик</a:t>
          </a:r>
          <a:endParaRPr lang="ru-RU" sz="1600" b="1" kern="1200" dirty="0"/>
        </a:p>
      </dsp:txBody>
      <dsp:txXfrm>
        <a:off x="4281129" y="2748952"/>
        <a:ext cx="1121575" cy="580702"/>
      </dsp:txXfrm>
    </dsp:sp>
    <dsp:sp modelId="{304D012A-E9FF-49B7-9148-36B3623D340B}">
      <dsp:nvSpPr>
        <dsp:cNvPr id="0" name=""/>
        <dsp:cNvSpPr/>
      </dsp:nvSpPr>
      <dsp:spPr>
        <a:xfrm>
          <a:off x="4505444" y="3200609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05444" y="3200609"/>
        <a:ext cx="1009418" cy="193567"/>
      </dsp:txXfrm>
    </dsp:sp>
    <dsp:sp modelId="{9A294EE1-67B2-46AF-B7BD-A17DA4D1E365}">
      <dsp:nvSpPr>
        <dsp:cNvPr id="0" name=""/>
        <dsp:cNvSpPr/>
      </dsp:nvSpPr>
      <dsp:spPr>
        <a:xfrm>
          <a:off x="5785856" y="1832733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</a:t>
          </a:r>
          <a:endParaRPr lang="ru-RU" sz="1600" b="1" kern="1200" dirty="0"/>
        </a:p>
      </dsp:txBody>
      <dsp:txXfrm>
        <a:off x="5785856" y="1832733"/>
        <a:ext cx="1121575" cy="580702"/>
      </dsp:txXfrm>
    </dsp:sp>
    <dsp:sp modelId="{74D5CDE0-17A2-40E1-9119-BCD199652C98}">
      <dsp:nvSpPr>
        <dsp:cNvPr id="0" name=""/>
        <dsp:cNvSpPr/>
      </dsp:nvSpPr>
      <dsp:spPr>
        <a:xfrm>
          <a:off x="6010172" y="2284390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010172" y="2284390"/>
        <a:ext cx="1009418" cy="193567"/>
      </dsp:txXfrm>
    </dsp:sp>
    <dsp:sp modelId="{E655DC47-9A89-432B-9F2D-B44DBEF0D6F2}">
      <dsp:nvSpPr>
        <dsp:cNvPr id="0" name=""/>
        <dsp:cNvSpPr/>
      </dsp:nvSpPr>
      <dsp:spPr>
        <a:xfrm>
          <a:off x="5785856" y="2748952"/>
          <a:ext cx="1121575" cy="580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Ученик</a:t>
          </a:r>
          <a:endParaRPr lang="ru-RU" sz="1600" b="1" kern="1200" dirty="0"/>
        </a:p>
      </dsp:txBody>
      <dsp:txXfrm>
        <a:off x="5785856" y="2748952"/>
        <a:ext cx="1121575" cy="580702"/>
      </dsp:txXfrm>
    </dsp:sp>
    <dsp:sp modelId="{61A3A339-79E1-438B-9354-F0167B5999AB}">
      <dsp:nvSpPr>
        <dsp:cNvPr id="0" name=""/>
        <dsp:cNvSpPr/>
      </dsp:nvSpPr>
      <dsp:spPr>
        <a:xfrm>
          <a:off x="6010172" y="3200609"/>
          <a:ext cx="1009418" cy="19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010172" y="3200609"/>
        <a:ext cx="1009418" cy="1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34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a5228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a5228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a52288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a522884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9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a52288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a52288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a522884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fa522884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a522884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fa522884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fa52288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fa52288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a52288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a522884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a52288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a522884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16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a522884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a522884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47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a522884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a522884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a52288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fa52288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a52288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a522884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2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404" y="119125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4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7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6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2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7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1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1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4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404" y="1191258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3" name="Google Shape;63;p9"/>
          <p:cNvGrpSpPr/>
          <p:nvPr/>
        </p:nvGrpSpPr>
        <p:grpSpPr>
          <a:xfrm>
            <a:off x="830406" y="1191258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4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830406" y="1191258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33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5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39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76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72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7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404" y="1191258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30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2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8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3" name="Google Shape;63;p9"/>
          <p:cNvGrpSpPr/>
          <p:nvPr/>
        </p:nvGrpSpPr>
        <p:grpSpPr>
          <a:xfrm>
            <a:off x="830402" y="1191258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4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830402" y="1191258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02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6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3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93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7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404" y="1191258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1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53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9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09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97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08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4" y="1191257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43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4" y="1191257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404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404" y="1191258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404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B63-C8F4-417A-AA33-661FCDF3F5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DCDC-1E5B-4681-B501-23A84415D9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4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5B6B63-C8F4-417A-AA33-661FCDF3F509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18.08.2020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BC9DCDC-1E5B-4681-B501-23A84415D9A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5B6B63-C8F4-417A-AA33-661FCDF3F509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18.08.2020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BC9DCDC-1E5B-4681-B501-23A84415D9A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5B6B63-C8F4-417A-AA33-661FCDF3F509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18.08.2020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BC9DCDC-1E5B-4681-B501-23A84415D9A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1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2183577/paragraph/713: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#/document/12183577/paragraph/1065: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Дистанционное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образование</a:t>
            </a:r>
            <a:r>
              <a:rPr lang="ru-RU" sz="3600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B050"/>
                </a:solidFill>
              </a:rPr>
              <a:t>перезагрузка</a:t>
            </a:r>
            <a:endParaRPr i="1" dirty="0">
              <a:solidFill>
                <a:srgbClr val="00B050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729450" y="30522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400" i="1" dirty="0"/>
              <a:t>Как снизить ежедневную нагрузку на учеников?</a:t>
            </a:r>
          </a:p>
          <a:p>
            <a:pPr marL="285750" lvl="0" indent="-285750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400" i="1" dirty="0"/>
              <a:t>Как обеспечить адекватное и справедливое оценивание </a:t>
            </a:r>
            <a:r>
              <a:rPr lang="ru-RU" sz="1400" i="1" dirty="0"/>
              <a:t>учебных результатов в сложившейся ситуации?</a:t>
            </a:r>
            <a:endParaRPr lang="ru" sz="1400" i="1" dirty="0"/>
          </a:p>
          <a:p>
            <a:pPr marL="285750" lvl="0" indent="-285750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400" i="1" dirty="0"/>
              <a:t>Как повысить удовлетворённость родителей организацией дистанционного обучения?</a:t>
            </a:r>
          </a:p>
          <a:p>
            <a:pPr marL="285750" lvl="0" indent="-285750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400" i="1" dirty="0"/>
              <a:t>Как освободить время учителя для индивидуализированной поддержки учеников и обеспечения оперативной обратной связи</a:t>
            </a:r>
            <a:r>
              <a:rPr lang="ru" sz="1400" i="1" dirty="0" smtClean="0"/>
              <a:t>?</a:t>
            </a:r>
            <a:endParaRPr lang="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245025" y="206378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/>
              <a:t>Структура учебного блока (2-4 обычных урока = от 60 до 120 мин.), </a:t>
            </a:r>
            <a:br>
              <a:rPr lang="ru" sz="2000" dirty="0"/>
            </a:br>
            <a:r>
              <a:rPr lang="ru" sz="2000" i="1" dirty="0"/>
              <a:t>модель перевёрнутого класса</a:t>
            </a:r>
            <a:endParaRPr sz="2000" i="1" dirty="0"/>
          </a:p>
        </p:txBody>
      </p:sp>
      <p:graphicFrame>
        <p:nvGraphicFramePr>
          <p:cNvPr id="117" name="Google Shape;117;p18"/>
          <p:cNvGraphicFramePr/>
          <p:nvPr>
            <p:extLst>
              <p:ext uri="{D42A27DB-BD31-4B8C-83A1-F6EECF244321}">
                <p14:modId xmlns:p14="http://schemas.microsoft.com/office/powerpoint/2010/main" val="4053947076"/>
              </p:ext>
            </p:extLst>
          </p:nvPr>
        </p:nvGraphicFramePr>
        <p:xfrm>
          <a:off x="180975" y="948200"/>
          <a:ext cx="8724900" cy="400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1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1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5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6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78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Вид деятельности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Время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Ученик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/>
                        <a:t>Учитель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Знакомство с новой темой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(асинхронно)</a:t>
                      </a:r>
                      <a:endParaRPr sz="11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Изучает видеоролики, текстовые материалы, презентации</a:t>
                      </a: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Выдаёт задание в виде ссылок или прикреплённых файлов, даёт инструкции по дальнейшей работе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72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Отработка навыков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(асинхронно, консультирование – частично синхронно) – </a:t>
                      </a:r>
                      <a:r>
                        <a:rPr lang="ru" sz="110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элементами моментальной автоматизированной проверки, самопроверки, </a:t>
                      </a:r>
                      <a:r>
                        <a:rPr lang="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отметка не выставляется</a:t>
                      </a:r>
                      <a:endParaRPr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Выполняет </a:t>
                      </a: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задания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 учебных платформах или в файлах (самостоятельно или в группе), консультируется с учителем и соучениками через чаты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Выдаёт задание на платформах или в виде файлов, </a:t>
                      </a:r>
                      <a:r>
                        <a:rPr lang="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отслеживает выполнение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заданий, </a:t>
                      </a:r>
                      <a:r>
                        <a:rPr lang="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консультирует учеников 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 запросу или своей инициативе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18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Видеоконференция</a:t>
                      </a: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(синхронно)</a:t>
                      </a:r>
                      <a:endParaRPr sz="11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(20-30 мин.)</a:t>
                      </a:r>
                      <a:endParaRPr sz="11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Получает </a:t>
                      </a: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обратную связь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группе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(по итогам выполнения заданий, по собственному запросу в адрес учителя)</a:t>
                      </a:r>
                      <a:endParaRPr sz="11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Организует обратную связь в группе в режиме обсуждения, опроса, проработка затруднений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Выполнение проверочной работы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(асинхронно) – </a:t>
                      </a:r>
                      <a:r>
                        <a:rPr lang="ru" sz="110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может выставляться зачёт или отметка</a:t>
                      </a:r>
                      <a:endParaRPr sz="1100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Выполняет проверочную работу</a:t>
                      </a: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Выдаёт работу, оценивает результат выполнения, даёт развёрнутый комментарий, доп. консультацию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6055296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00B050"/>
                </a:solidFill>
              </a:rPr>
              <a:t>Задания для самостоятельной работы</a:t>
            </a:r>
            <a:endParaRPr sz="3000" dirty="0">
              <a:solidFill>
                <a:srgbClr val="00B050"/>
              </a:solidFill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2"/>
          </p:nvPr>
        </p:nvSpPr>
        <p:spPr>
          <a:xfrm>
            <a:off x="4768850" y="186300"/>
            <a:ext cx="421005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/>
              <a:t>Задания в рамках каждого учебного блока для выполнения в асинхронном режиме: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/>
              <a:t>Самостоятельное ознакомление с новым учебным материалом (просмотр видеороликов, презентаций, текстовых и иных материалов);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/>
              <a:t>Задания для самопроверки по изученной самостоятельно теме и отработки навыков (онлайн-тесты, задания на платформах, в сборниках задач и т.п.).</a:t>
            </a:r>
          </a:p>
          <a:p>
            <a:pPr marL="342900" lvl="0" indent="-342900" algn="l" rtl="0">
              <a:spcAft>
                <a:spcPts val="0"/>
              </a:spcAft>
              <a:buFont typeface="+mj-lt"/>
              <a:buAutoNum type="arabicPeriod"/>
            </a:pPr>
            <a:r>
              <a:rPr lang="ru-RU" sz="1100" dirty="0"/>
              <a:t>Проверочная работа по итогам изучения тематического блока.</a:t>
            </a:r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0" b="1" dirty="0"/>
              <a:t>Объём обязательных заданий должен быть </a:t>
            </a:r>
            <a:r>
              <a:rPr lang="ru-RU" sz="1100" b="1" u="sng" dirty="0"/>
              <a:t>минимально необходимым</a:t>
            </a:r>
            <a:r>
              <a:rPr lang="ru-RU" sz="1100" b="1" dirty="0"/>
              <a:t> для освоения изучаемой темы.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0" dirty="0"/>
              <a:t>Ученикам могут быть предложены задания различного уровня сложности </a:t>
            </a:r>
            <a:r>
              <a:rPr lang="ru-RU" sz="1100" b="1" dirty="0"/>
              <a:t>на выбор. </a:t>
            </a:r>
            <a:r>
              <a:rPr lang="ru-RU" sz="1100" dirty="0"/>
              <a:t>Для обучающихся с</a:t>
            </a:r>
            <a:r>
              <a:rPr lang="ru-RU" sz="1100" b="1" dirty="0"/>
              <a:t> ОВЗ </a:t>
            </a:r>
            <a:r>
              <a:rPr lang="ru-RU" sz="1100" dirty="0"/>
              <a:t>должны предлагаться отдельные задания, </a:t>
            </a:r>
            <a:r>
              <a:rPr lang="ru-RU" sz="1100" b="1" i="1" dirty="0"/>
              <a:t>адаптированные</a:t>
            </a:r>
            <a:r>
              <a:rPr lang="ru-RU" sz="1100" dirty="0"/>
              <a:t> с учётом индивидуальных потребностей.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0" dirty="0"/>
              <a:t>При наличии запроса учеников (родителей) следует предлагать задания в двух вариантах по форме выполнения на выбор: а) задания, выполняемые с использованием цифровых инструментов; б) задания, выполняемые с использованием бумажного учебника, рабочих тетрадей и листов.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Обратная связь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5167875" y="59697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/>
              <a:t>В «бесконтактных» условиях копится напряжение. Внедрение новых подходов требует постоянной </a:t>
            </a:r>
            <a:r>
              <a:rPr lang="ru" sz="1500" b="1" dirty="0"/>
              <a:t>донастройки. </a:t>
            </a:r>
            <a:endParaRPr sz="15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dirty="0"/>
              <a:t>Варианты: </a:t>
            </a:r>
          </a:p>
          <a:p>
            <a:pPr marL="285750" indent="-285750">
              <a:spcBef>
                <a:spcPts val="1600"/>
              </a:spcBef>
            </a:pPr>
            <a:r>
              <a:rPr lang="ru" sz="1500" dirty="0"/>
              <a:t>проведение еженедельных онлайн-встреч с родителями, учениками;</a:t>
            </a:r>
          </a:p>
          <a:p>
            <a:pPr marL="285750" indent="-285750">
              <a:spcBef>
                <a:spcPts val="1600"/>
              </a:spcBef>
            </a:pPr>
            <a:r>
              <a:rPr lang="ru" sz="1500" dirty="0"/>
              <a:t>регулярное анкетирование </a:t>
            </a:r>
            <a:r>
              <a:rPr lang="ru" sz="1500" dirty="0" smtClean="0"/>
              <a:t>(опросы </a:t>
            </a:r>
            <a:r>
              <a:rPr lang="ru" sz="1500" dirty="0"/>
              <a:t>с автоматической обработкой данных). 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E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1293" y="2755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Расписание: </a:t>
            </a:r>
            <a:r>
              <a:rPr lang="ru" i="1" dirty="0"/>
              <a:t>нагрузка учителя</a:t>
            </a:r>
            <a:endParaRPr i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95303" y="1059246"/>
            <a:ext cx="8239125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 dirty="0"/>
              <a:t>В целях эффективного использования рабочего времени учителя видеоконференции по большинству предметов могут проводиться сразу </a:t>
            </a:r>
            <a:r>
              <a:rPr lang="ru" sz="1400" b="1" dirty="0"/>
              <a:t>для двух классов или всей паралелли.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 dirty="0"/>
              <a:t>В начальной школе видеоконференции в формате обратной связи по основным предметам рекомендуется проводить </a:t>
            </a:r>
            <a:r>
              <a:rPr lang="ru" sz="1400" b="1" dirty="0"/>
              <a:t>отдельно по классам.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 dirty="0"/>
              <a:t>По иностранным языкам, а также предметам, обычно предусматривающим деление на </a:t>
            </a:r>
            <a:r>
              <a:rPr lang="ru" sz="1400" dirty="0" smtClean="0"/>
              <a:t>группы</a:t>
            </a:r>
            <a:r>
              <a:rPr lang="ru" sz="1400" dirty="0"/>
              <a:t>, предлагается продолжить проведение онлайн-занятий </a:t>
            </a:r>
            <a:r>
              <a:rPr lang="ru" sz="1400" b="1" dirty="0"/>
              <a:t>в малых группах.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 b="1" dirty="0"/>
              <a:t>Классные руководители</a:t>
            </a:r>
            <a:r>
              <a:rPr lang="ru" sz="1400" dirty="0"/>
              <a:t> на регулярной основе (желательно перед началом </a:t>
            </a:r>
            <a:r>
              <a:rPr lang="ru" sz="1400" dirty="0" smtClean="0"/>
              <a:t>учебного </a:t>
            </a:r>
            <a:r>
              <a:rPr lang="ru" sz="1400" dirty="0"/>
              <a:t>дня) в целях эмоциональной поддержки учеников и решения организационных вопросов проводят короткие (10-15 минут) видеоконференции с учениками.</a:t>
            </a:r>
          </a:p>
          <a:p>
            <a:pPr marL="457200" lvl="0" indent="-317500" algn="l" rtl="0">
              <a:spcBef>
                <a:spcPts val="0"/>
              </a:spcBef>
              <a:spcAft>
                <a:spcPts val="1600"/>
              </a:spcAft>
              <a:buSzPts val="1400"/>
              <a:buChar char="●"/>
            </a:pPr>
            <a:r>
              <a:rPr lang="ru" sz="1400" b="1" dirty="0"/>
              <a:t>Тарификация учителей </a:t>
            </a:r>
            <a:r>
              <a:rPr lang="ru" sz="1400" dirty="0"/>
              <a:t>остаётся без изменений, количество запланированных уроков не сокращается, но меняются формы проведения уроков (часть занятий проходит в асинхронном формате, с обеспечением учителем оперативной обратной связи по выполняемым ученикам заданиям и возникающим у них вопросам).</a:t>
            </a:r>
          </a:p>
        </p:txBody>
      </p:sp>
    </p:spTree>
    <p:extLst>
      <p:ext uri="{BB962C8B-B14F-4D97-AF65-F5344CB8AC3E}">
        <p14:creationId xmlns:p14="http://schemas.microsoft.com/office/powerpoint/2010/main" val="27031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E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37750" y="580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Расписание по-новому: </a:t>
            </a:r>
            <a:r>
              <a:rPr lang="ru" i="1" dirty="0"/>
              <a:t>эффекты</a:t>
            </a:r>
            <a:endParaRPr i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987C438-8A7A-5A48-93E7-DABF7EFD2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639897"/>
              </p:ext>
            </p:extLst>
          </p:nvPr>
        </p:nvGraphicFramePr>
        <p:xfrm>
          <a:off x="738975" y="1136652"/>
          <a:ext cx="7976400" cy="357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94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7030A0"/>
                </a:solidFill>
              </a:rPr>
              <a:t>Автоматизация процессов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5167875" y="1545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C00000"/>
                </a:solidFill>
              </a:rPr>
              <a:t>Проблема: </a:t>
            </a:r>
            <a:r>
              <a:rPr lang="ru" b="1" dirty="0"/>
              <a:t>значительно возросла нагрузка на зрение учителя, который проверяет сотни файлов с экрана монитора.  </a:t>
            </a:r>
            <a:endParaRPr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dirty="0">
                <a:solidFill>
                  <a:srgbClr val="00B050"/>
                </a:solidFill>
              </a:rPr>
              <a:t>Решение: </a:t>
            </a:r>
            <a:r>
              <a:rPr lang="ru" dirty="0" smtClean="0"/>
              <a:t>образовательные </a:t>
            </a:r>
            <a:r>
              <a:rPr lang="ru" dirty="0"/>
              <a:t>платформы </a:t>
            </a:r>
            <a:r>
              <a:rPr lang="ru" dirty="0" smtClean="0"/>
              <a:t>позволяют </a:t>
            </a:r>
            <a:r>
              <a:rPr lang="ru" dirty="0"/>
              <a:t>создавать тесты с автоматической проверкой и выставлением отметки </a:t>
            </a:r>
            <a:r>
              <a:rPr lang="ru" dirty="0" smtClean="0"/>
              <a:t>без </a:t>
            </a:r>
            <a:r>
              <a:rPr lang="ru" dirty="0"/>
              <a:t>дополнительной нагрузки на учителя</a:t>
            </a:r>
            <a:r>
              <a:rPr lang="en-US" dirty="0"/>
              <a:t>. </a:t>
            </a:r>
            <a:r>
              <a:rPr lang="ru-RU" dirty="0" smtClean="0"/>
              <a:t>А также позволяют </a:t>
            </a:r>
            <a:r>
              <a:rPr lang="ru-RU" dirty="0"/>
              <a:t>выдавать задания с автоматической проверкой и получением аналитического отчёта для </a:t>
            </a:r>
            <a:r>
              <a:rPr lang="ru-RU" dirty="0" smtClean="0"/>
              <a:t>учителя.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1436"/>
            <a:ext cx="77768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60032" y="3486765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edu.gospmr.org</a:t>
            </a:r>
            <a:endParaRPr lang="ru-RU" sz="32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3" y="735546"/>
            <a:ext cx="9318594" cy="3402378"/>
          </a:xfrm>
        </p:spPr>
      </p:pic>
    </p:spTree>
    <p:extLst>
      <p:ext uri="{BB962C8B-B14F-4D97-AF65-F5344CB8AC3E}">
        <p14:creationId xmlns:p14="http://schemas.microsoft.com/office/powerpoint/2010/main" val="26813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" y="627534"/>
            <a:ext cx="9125075" cy="3672408"/>
          </a:xfrm>
        </p:spPr>
      </p:pic>
    </p:spTree>
    <p:extLst>
      <p:ext uri="{BB962C8B-B14F-4D97-AF65-F5344CB8AC3E}">
        <p14:creationId xmlns:p14="http://schemas.microsoft.com/office/powerpoint/2010/main" val="29350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480"/>
            <a:ext cx="8964488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взаимодействия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пользователей СДО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52369"/>
              </p:ext>
            </p:extLst>
          </p:nvPr>
        </p:nvGraphicFramePr>
        <p:xfrm>
          <a:off x="467544" y="1221600"/>
          <a:ext cx="8291264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3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62" y="120254"/>
            <a:ext cx="8712968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для организации дистанционного обучения: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61" y="684777"/>
            <a:ext cx="8601075" cy="394243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Приднестровской Молдавской Республики  от 22 июля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252 «Об утверждении Регламента по организации работы организаций образования и организаций с постоянным пребыванием обучающихся (воспитанников) в условиях сохранения рисков распространения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вызванной новым типом вируса COVID-19, и иных инфекционных заболеваний».       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 просвещения ПМР  от 16 июля 2020 года № 681 «Об утверждении Положения о порядке реализации образовательных программ начального общего, основного общего, среднего (полного) общего образования с применением электронного обучения и (или) дистанционных образовательных технологий»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 просвещения ПМР  от 7 августа 2020 года № 742 «Об утверждении Методических рекомендаций по проведению учебных занятий в общеобразовательных организациях с применением электронного обучения и (или) дистанционных образовательных технологий».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 просвещения ПМР от 19 июня 2020 года № 561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введении в действие Сборника рекомендаций «Психолого-педагогическое сопровождение субъектов образовательного процесса в период дистанционного режима обучения».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Министерства просвещения ПМР  «Об утверждении порядка организации образовательного процесса в общеобразовательных организациях образования Приднестровской Молдавской Республики  в 2020-2021 учебном году в условиях сохранения рисков распространения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вызванной новым типом вируса COVID-19 , и иных инфекционных заболеваний».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проведению учебных занятий в общеобразовательных организациях с применением электронного обучения и (или) дистанционных образовательных технологий по всем учебным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учителя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564"/>
            <a:ext cx="9144000" cy="3923034"/>
          </a:xfrm>
        </p:spPr>
      </p:pic>
    </p:spTree>
    <p:extLst>
      <p:ext uri="{BB962C8B-B14F-4D97-AF65-F5344CB8AC3E}">
        <p14:creationId xmlns:p14="http://schemas.microsoft.com/office/powerpoint/2010/main" val="9476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1570"/>
            <a:ext cx="9186557" cy="3873688"/>
          </a:xfrm>
        </p:spPr>
      </p:pic>
    </p:spTree>
    <p:extLst>
      <p:ext uri="{BB962C8B-B14F-4D97-AF65-F5344CB8AC3E}">
        <p14:creationId xmlns:p14="http://schemas.microsoft.com/office/powerpoint/2010/main" val="2275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оценкам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56" y="951570"/>
            <a:ext cx="9186556" cy="3873688"/>
          </a:xfrm>
        </p:spPr>
      </p:pic>
    </p:spTree>
    <p:extLst>
      <p:ext uri="{BB962C8B-B14F-4D97-AF65-F5344CB8AC3E}">
        <p14:creationId xmlns:p14="http://schemas.microsoft.com/office/powerpoint/2010/main" val="8186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92D050"/>
                </a:solidFill>
              </a:rPr>
              <a:t>Внеурочная деятельность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 dirty="0"/>
              <a:t>На основе действующих кружков и внеурочной деятельности с использованием современных технологий в каждой школе может возникнуть система онлайн-клубов. 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FFC000"/>
                </a:solidFill>
              </a:rPr>
              <a:t>Психологическая поддержка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5174230" y="1073156"/>
            <a:ext cx="3436375" cy="3304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/>
              <a:t>При переходе на новый, непривычный формат обучения важно сохранить атмосферу поддержки и участия через систему обратной связи, возможностей постоянного консультирования психологами школы. </a:t>
            </a:r>
            <a:endParaRPr i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/>
              <a:t>Очень важно отказаться от директивного и авторитарного способа принятия решения, поддерживать спокойный психологический климат во всех </a:t>
            </a:r>
            <a:r>
              <a:rPr lang="ru" dirty="0" smtClean="0"/>
              <a:t>сообществах </a:t>
            </a:r>
            <a:r>
              <a:rPr lang="ru" dirty="0"/>
              <a:t>(</a:t>
            </a:r>
            <a:r>
              <a:rPr lang="ru" dirty="0" smtClean="0"/>
              <a:t>ученические, родительские, учительские). </a:t>
            </a:r>
            <a:r>
              <a:rPr lang="ru" dirty="0"/>
              <a:t>Возможность обратиться за технической помощью также может поддержать педагогов и родителей. 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5940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обучению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33308"/>
              </p:ext>
            </p:extLst>
          </p:nvPr>
        </p:nvGraphicFramePr>
        <p:xfrm>
          <a:off x="323528" y="681540"/>
          <a:ext cx="8661650" cy="427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872208"/>
                <a:gridCol w="1584176"/>
                <a:gridCol w="2454480"/>
                <a:gridCol w="1732330"/>
              </a:tblGrid>
              <a:tr h="1261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объем нагрузки в течение дня, не более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Длительность учебных занятий (нахождение ученика за компьютером)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Оптимальное количество занятий с использованием персональных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ЭВМ в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течение учебного дня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выполнения домашних заданий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</a:tr>
              <a:tr h="60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2 - 4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уроков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2 часов</a:t>
                      </a:r>
                    </a:p>
                  </a:txBody>
                  <a:tcPr marL="68580" marR="68580" marT="0" marB="0"/>
                </a:tc>
              </a:tr>
              <a:tr h="60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5 - 7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уроков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мин.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2,5 часов</a:t>
                      </a:r>
                    </a:p>
                  </a:txBody>
                  <a:tcPr marL="68580" marR="68580" marT="0" marB="0"/>
                </a:tc>
              </a:tr>
              <a:tr h="60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7-8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6-7 уроков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20-25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3 часов</a:t>
                      </a:r>
                    </a:p>
                  </a:txBody>
                  <a:tcPr marL="68580" marR="68580" marT="0" marB="0"/>
                </a:tc>
              </a:tr>
              <a:tr h="60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9 - 11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уроков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25-30 мин.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4 часов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55975" y="12268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Расписание и нагрузка на ученика и учителя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5152000" y="4604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дистанционного обучения: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онлайн-уроков  в форме видеоконференций,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-уроков (цифровые или веб-уроки);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самостоятельная работа ученика с рекомендованными учителем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публичных чатах;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кейс-технологий, индивидуальных консультаций, в том числе, с использованием телефонной связи (при отсутствии Интернета).</a:t>
            </a:r>
          </a:p>
        </p:txBody>
      </p:sp>
      <p:sp>
        <p:nvSpPr>
          <p:cNvPr id="2" name="Скругленная прямоугольная выноска 1">
            <a:extLst>
              <a:ext uri="{FF2B5EF4-FFF2-40B4-BE49-F238E27FC236}">
                <a16:creationId xmlns="" xmlns:a16="http://schemas.microsoft.com/office/drawing/2014/main" id="{06D8D8A1-00F7-0A4A-9496-C30BC834990E}"/>
              </a:ext>
            </a:extLst>
          </p:cNvPr>
          <p:cNvSpPr/>
          <p:nvPr/>
        </p:nvSpPr>
        <p:spPr>
          <a:xfrm>
            <a:off x="485775" y="2686052"/>
            <a:ext cx="3371850" cy="2105025"/>
          </a:xfrm>
          <a:prstGeom prst="wedgeRoundRectCallout">
            <a:avLst>
              <a:gd name="adj1" fmla="val 80737"/>
              <a:gd name="adj2" fmla="val -925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Синхронное </a:t>
            </a:r>
            <a:r>
              <a:rPr lang="ru-RU" sz="1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</a:t>
            </a:r>
            <a:r>
              <a:rPr lang="ru-RU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занятия с учителем в режиме реального времени (</a:t>
            </a:r>
            <a:r>
              <a:rPr lang="ru-RU" sz="1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напр., видеоконференции</a:t>
            </a: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ctr"/>
            <a:endParaRPr lang="ru-RU" sz="10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Асинхронное обучение</a:t>
            </a:r>
            <a:r>
              <a:rPr lang="ru-RU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выполнение заранее полученных заданий во время, удобное самому ученику (в пределах назначенного срока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элементы как синхронных, так и асинхронных систем.     </a:t>
            </a:r>
          </a:p>
          <a:p>
            <a:pPr algn="ctr"/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E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75850" y="4279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Расписание: </a:t>
            </a:r>
            <a:r>
              <a:rPr lang="ru" i="1" dirty="0"/>
              <a:t>необходимые изменения</a:t>
            </a:r>
            <a:endParaRPr i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90107" y="1158130"/>
            <a:ext cx="8206225" cy="3331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SzPts val="1400"/>
            </a:pPr>
            <a:r>
              <a:rPr lang="ru" sz="1400" dirty="0" smtClean="0"/>
              <a:t>В </a:t>
            </a:r>
            <a:r>
              <a:rPr lang="ru" sz="1400" dirty="0"/>
              <a:t>один день </a:t>
            </a:r>
            <a:r>
              <a:rPr lang="ru" sz="1400" dirty="0" smtClean="0"/>
              <a:t>сочетать </a:t>
            </a:r>
            <a:r>
              <a:rPr lang="ru" sz="1400" b="1" i="1" dirty="0"/>
              <a:t>предметы с разными рангами </a:t>
            </a:r>
            <a:r>
              <a:rPr lang="ru-RU" sz="1400" b="1" i="1" dirty="0"/>
              <a:t>трудности</a:t>
            </a:r>
            <a:r>
              <a:rPr lang="ru-RU" sz="1400" dirty="0"/>
              <a:t> </a:t>
            </a:r>
            <a:r>
              <a:rPr lang="ru-RU" sz="1400" dirty="0" smtClean="0"/>
              <a:t>(</a:t>
            </a:r>
            <a:r>
              <a:rPr lang="ru-RU" sz="1400" dirty="0" smtClean="0">
                <a:hlinkClick r:id="rId3"/>
              </a:rPr>
              <a:t>СанПиН</a:t>
            </a:r>
            <a:r>
              <a:rPr lang="ru-RU" sz="1400" dirty="0" smtClean="0"/>
              <a:t>), </a:t>
            </a:r>
            <a:r>
              <a:rPr lang="ru" sz="1400" i="1" dirty="0" smtClean="0"/>
              <a:t>например, </a:t>
            </a:r>
            <a:r>
              <a:rPr lang="ru" sz="1400" i="1" dirty="0"/>
              <a:t>математика и музыка.</a:t>
            </a:r>
          </a:p>
          <a:p>
            <a:pPr lvl="0" indent="-317500">
              <a:buSzPts val="1400"/>
            </a:pPr>
            <a:r>
              <a:rPr lang="ru" sz="1400" dirty="0"/>
              <a:t>Расписание уроков </a:t>
            </a:r>
            <a:r>
              <a:rPr lang="ru" sz="1400" dirty="0" smtClean="0"/>
              <a:t>строить </a:t>
            </a:r>
            <a:r>
              <a:rPr lang="ru" sz="1400" b="1" dirty="0">
                <a:highlight>
                  <a:srgbClr val="FFFF00"/>
                </a:highlight>
              </a:rPr>
              <a:t>учебными блоками,</a:t>
            </a:r>
            <a:r>
              <a:rPr lang="ru" sz="1400" dirty="0"/>
              <a:t> объединяющими 2-4 обычных урока.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400" dirty="0"/>
              <a:t>В расписании </a:t>
            </a:r>
            <a:r>
              <a:rPr lang="ru-RU" sz="1400" dirty="0" smtClean="0"/>
              <a:t>сохранять </a:t>
            </a:r>
            <a:r>
              <a:rPr lang="ru-RU" sz="1400" dirty="0"/>
              <a:t>недельную нагрузку согласно учебному плану:</a:t>
            </a:r>
          </a:p>
          <a:p>
            <a:pPr lvl="1" indent="-317500">
              <a:spcBef>
                <a:spcPts val="0"/>
              </a:spcBef>
              <a:buSzPts val="1400"/>
              <a:buChar char="●"/>
            </a:pPr>
            <a:r>
              <a:rPr lang="ru-RU" sz="1400" dirty="0"/>
              <a:t>предметы с нагрузкой </a:t>
            </a:r>
            <a:r>
              <a:rPr lang="ru-RU" sz="1400" b="1" u="sng" dirty="0"/>
              <a:t>4-8 учебных часов </a:t>
            </a:r>
            <a:r>
              <a:rPr lang="ru-RU" sz="1400" dirty="0"/>
              <a:t>в неделю </a:t>
            </a:r>
            <a:r>
              <a:rPr lang="ru-RU" sz="1400" i="1" dirty="0"/>
              <a:t>(напр., математика, русский язык и др.) </a:t>
            </a:r>
            <a:r>
              <a:rPr lang="ru-RU" sz="1400" dirty="0"/>
              <a:t>– </a:t>
            </a:r>
            <a:r>
              <a:rPr lang="ru-RU" sz="1400" b="1" i="1" dirty="0"/>
              <a:t>два учебных блока</a:t>
            </a:r>
            <a:r>
              <a:rPr lang="ru-RU" sz="1400" i="1" dirty="0"/>
              <a:t> </a:t>
            </a:r>
            <a:r>
              <a:rPr lang="ru-RU" sz="1400" dirty="0"/>
              <a:t>по 2-4 учебных часа каждый </a:t>
            </a:r>
            <a:r>
              <a:rPr lang="ru-RU" sz="1400" b="1" i="1" dirty="0"/>
              <a:t>(два дня в неделю)</a:t>
            </a:r>
          </a:p>
          <a:p>
            <a:pPr lvl="1" indent="-317500">
              <a:spcBef>
                <a:spcPts val="0"/>
              </a:spcBef>
              <a:buSzPts val="1400"/>
              <a:buChar char="●"/>
            </a:pPr>
            <a:r>
              <a:rPr lang="ru-RU" sz="1400" dirty="0" smtClean="0"/>
              <a:t>предметы </a:t>
            </a:r>
            <a:r>
              <a:rPr lang="ru-RU" sz="1400" dirty="0"/>
              <a:t>с нагрузкой </a:t>
            </a:r>
            <a:r>
              <a:rPr lang="ru-RU" sz="1400" b="1" u="sng" dirty="0"/>
              <a:t>2-3 учебных часа</a:t>
            </a:r>
            <a:r>
              <a:rPr lang="ru-RU" sz="1400" dirty="0"/>
              <a:t> в неделю </a:t>
            </a:r>
            <a:r>
              <a:rPr lang="ru-RU" sz="1400" i="1" dirty="0"/>
              <a:t>(напр., биология, история и др.) </a:t>
            </a:r>
            <a:r>
              <a:rPr lang="ru-RU" sz="1400" dirty="0"/>
              <a:t>– </a:t>
            </a:r>
            <a:r>
              <a:rPr lang="ru-RU" sz="1400" b="1" i="1" dirty="0"/>
              <a:t>один учебный блок</a:t>
            </a:r>
            <a:r>
              <a:rPr lang="ru-RU" sz="1400" dirty="0"/>
              <a:t> </a:t>
            </a:r>
            <a:r>
              <a:rPr lang="ru-RU" sz="1400" b="1" i="1" dirty="0"/>
              <a:t>(один день в неделю)</a:t>
            </a:r>
          </a:p>
          <a:p>
            <a:pPr lvl="1" indent="-317500">
              <a:spcBef>
                <a:spcPts val="0"/>
              </a:spcBef>
              <a:buSzPts val="1400"/>
              <a:buChar char="●"/>
            </a:pPr>
            <a:r>
              <a:rPr lang="ru-RU" sz="1400" dirty="0"/>
              <a:t>Предметы с нагрузкой </a:t>
            </a:r>
            <a:r>
              <a:rPr lang="ru-RU" sz="1400" b="1" u="sng" dirty="0"/>
              <a:t>1 учебный час</a:t>
            </a:r>
            <a:r>
              <a:rPr lang="ru-RU" sz="1400" dirty="0"/>
              <a:t> в неделю </a:t>
            </a:r>
            <a:r>
              <a:rPr lang="ru-RU" sz="1400" i="1" dirty="0"/>
              <a:t>(напр., музыка, </a:t>
            </a:r>
            <a:r>
              <a:rPr lang="ru-RU" sz="1400" i="1" dirty="0" smtClean="0"/>
              <a:t>ИЗО, ОБЖ </a:t>
            </a:r>
            <a:r>
              <a:rPr lang="ru-RU" sz="1400" i="1" dirty="0"/>
              <a:t>и др.) </a:t>
            </a:r>
            <a:r>
              <a:rPr lang="ru-RU" sz="1400" dirty="0"/>
              <a:t>– </a:t>
            </a:r>
            <a:r>
              <a:rPr lang="ru-RU" sz="1400" b="1" i="1" dirty="0"/>
              <a:t>один учебный блок раз в две недели</a:t>
            </a:r>
            <a:r>
              <a:rPr lang="ru-RU" sz="1400" dirty="0"/>
              <a:t> (по чётным или нечётным неделям)</a:t>
            </a:r>
            <a:endParaRPr sz="1400" dirty="0"/>
          </a:p>
          <a:p>
            <a:pPr indent="-317500">
              <a:spcAft>
                <a:spcPts val="1600"/>
              </a:spcAft>
              <a:buSzPts val="1400"/>
            </a:pPr>
            <a:r>
              <a:rPr lang="ru" sz="1400" b="1" dirty="0"/>
              <a:t>Срок выполнения заданий </a:t>
            </a:r>
            <a:r>
              <a:rPr lang="ru" sz="1400" dirty="0"/>
              <a:t>– от 2-3 дней до недели (двух недель). К каждому учебному дню ученику нужно выполнить задания не более чем по 2-3 предметам.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E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64076" y="112150"/>
            <a:ext cx="3903124" cy="967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Расписание: </a:t>
            </a:r>
            <a:br>
              <a:rPr lang="ru" dirty="0"/>
            </a:br>
            <a:r>
              <a:rPr lang="ru" i="1" dirty="0"/>
              <a:t>так не нужно</a:t>
            </a:r>
            <a:endParaRPr i="1" dirty="0"/>
          </a:p>
        </p:txBody>
      </p:sp>
      <p:sp>
        <p:nvSpPr>
          <p:cNvPr id="8" name="Google Shape;110;p17">
            <a:extLst>
              <a:ext uri="{FF2B5EF4-FFF2-40B4-BE49-F238E27FC236}">
                <a16:creationId xmlns="" xmlns:a16="http://schemas.microsoft.com/office/drawing/2014/main" id="{B674E742-26A1-714F-A582-1DF14581024C}"/>
              </a:ext>
            </a:extLst>
          </p:cNvPr>
          <p:cNvSpPr txBox="1">
            <a:spLocks/>
          </p:cNvSpPr>
          <p:nvPr/>
        </p:nvSpPr>
        <p:spPr>
          <a:xfrm>
            <a:off x="4946652" y="112150"/>
            <a:ext cx="3903124" cy="96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dirty="0"/>
              <a:t>Расписание: </a:t>
            </a:r>
          </a:p>
          <a:p>
            <a:r>
              <a:rPr lang="ru-RU" i="1" dirty="0"/>
              <a:t>удачный пример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CF56165E-13C0-304A-957D-B60B043B0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81005"/>
              </p:ext>
            </p:extLst>
          </p:nvPr>
        </p:nvGraphicFramePr>
        <p:xfrm>
          <a:off x="364076" y="1268534"/>
          <a:ext cx="3763424" cy="31669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81712">
                  <a:extLst>
                    <a:ext uri="{9D8B030D-6E8A-4147-A177-3AD203B41FA5}">
                      <a16:colId xmlns="" xmlns:a16="http://schemas.microsoft.com/office/drawing/2014/main" val="226533067"/>
                    </a:ext>
                  </a:extLst>
                </a:gridCol>
                <a:gridCol w="1881712">
                  <a:extLst>
                    <a:ext uri="{9D8B030D-6E8A-4147-A177-3AD203B41FA5}">
                      <a16:colId xmlns="" xmlns:a16="http://schemas.microsoft.com/office/drawing/2014/main" val="3194650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200" dirty="0"/>
                        <a:t>Самостоятельно </a:t>
                      </a:r>
                      <a:r>
                        <a:rPr lang="ru-RU" sz="1200" i="1" dirty="0"/>
                        <a:t>(асинхронно)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/>
                        <a:t>Видеоконференция </a:t>
                      </a:r>
                      <a:r>
                        <a:rPr lang="ru-RU" sz="1200" i="1" dirty="0"/>
                        <a:t>(синхронно)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4821853"/>
                  </a:ext>
                </a:extLst>
              </a:tr>
              <a:tr h="30309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1.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64434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2. </a:t>
                      </a:r>
                      <a:r>
                        <a:rPr lang="ru-RU" sz="12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Математика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99057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3.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84307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4.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5883524"/>
                  </a:ext>
                </a:extLst>
              </a:tr>
              <a:tr h="295271">
                <a:tc>
                  <a:txBody>
                    <a:bodyPr/>
                    <a:lstStyle/>
                    <a:p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5. </a:t>
                      </a:r>
                      <a:r>
                        <a:rPr lang="ru-RU" sz="1200" dirty="0"/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457745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6.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Профориентация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961955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7. </a:t>
                      </a:r>
                      <a:r>
                        <a:rPr lang="ru-RU" sz="12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263296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8.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Обществознание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8243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9.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Информатика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86163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7D84A417-288A-D448-A8BE-5F1EFB288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1673"/>
              </p:ext>
            </p:extLst>
          </p:nvPr>
        </p:nvGraphicFramePr>
        <p:xfrm>
          <a:off x="4946652" y="1259009"/>
          <a:ext cx="3763424" cy="26367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11348">
                  <a:extLst>
                    <a:ext uri="{9D8B030D-6E8A-4147-A177-3AD203B41FA5}">
                      <a16:colId xmlns="" xmlns:a16="http://schemas.microsoft.com/office/drawing/2014/main" val="226533067"/>
                    </a:ext>
                  </a:extLst>
                </a:gridCol>
                <a:gridCol w="1852076">
                  <a:extLst>
                    <a:ext uri="{9D8B030D-6E8A-4147-A177-3AD203B41FA5}">
                      <a16:colId xmlns="" xmlns:a16="http://schemas.microsoft.com/office/drawing/2014/main" val="3194650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200" dirty="0"/>
                        <a:t>Самостоятельно </a:t>
                      </a:r>
                      <a:r>
                        <a:rPr lang="ru-RU" sz="1200" i="1" dirty="0"/>
                        <a:t>(асинхронно)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/>
                        <a:t>Видеоконференция </a:t>
                      </a:r>
                      <a:r>
                        <a:rPr lang="ru-RU" sz="1200" i="1" dirty="0"/>
                        <a:t>(синхронно)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4821853"/>
                  </a:ext>
                </a:extLst>
              </a:tr>
              <a:tr h="322141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64434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Обществознание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99057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2. </a:t>
                      </a:r>
                      <a:r>
                        <a:rPr lang="ru-RU" sz="12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84307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588352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/>
                        <a:t>Математика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457745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3.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ОБЖ (чётная неделя)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961955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ОБЖ (чётная неделя)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26329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5B503B-1342-A649-AB8D-092D5FA60B83}"/>
              </a:ext>
            </a:extLst>
          </p:cNvPr>
          <p:cNvSpPr txBox="1"/>
          <p:nvPr/>
        </p:nvSpPr>
        <p:spPr>
          <a:xfrm>
            <a:off x="364076" y="4604189"/>
            <a:ext cx="376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/>
              <a:t>Итого: </a:t>
            </a:r>
            <a:r>
              <a:rPr lang="ru-RU" sz="1200" b="1" i="1" dirty="0">
                <a:solidFill>
                  <a:srgbClr val="C00000"/>
                </a:solidFill>
              </a:rPr>
              <a:t>11 уроков по 9 предметам!!!, общее учебное время ученика – </a:t>
            </a:r>
            <a:r>
              <a:rPr lang="ru-RU" sz="1200" b="1" i="1" dirty="0">
                <a:solidFill>
                  <a:srgbClr val="C00000"/>
                </a:solidFill>
                <a:highlight>
                  <a:srgbClr val="FFFF00"/>
                </a:highlight>
              </a:rPr>
              <a:t>11 ч. в день!!!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BE974F9-9176-3A4E-A5F0-5EB22AA495E6}"/>
              </a:ext>
            </a:extLst>
          </p:cNvPr>
          <p:cNvSpPr txBox="1"/>
          <p:nvPr/>
        </p:nvSpPr>
        <p:spPr>
          <a:xfrm>
            <a:off x="4946652" y="4103504"/>
            <a:ext cx="376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/>
              <a:t>Итого: </a:t>
            </a:r>
            <a:r>
              <a:rPr lang="ru-RU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предмета, 7 уроков; общее учебное время ученика – </a:t>
            </a:r>
            <a:r>
              <a:rPr lang="ru-RU" sz="1200" b="1" i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  <a:cs typeface="+mn-cs"/>
              </a:rPr>
              <a:t>3 ч. 30 мин. в день,</a:t>
            </a:r>
            <a:endParaRPr lang="en-US" sz="1200" b="1" i="1" dirty="0">
              <a:solidFill>
                <a:schemeClr val="tx1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  <a:p>
            <a:pPr algn="ctr"/>
            <a:r>
              <a:rPr lang="ru-RU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т.ч</a:t>
            </a:r>
            <a:r>
              <a:rPr lang="ru-RU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видеоконференции – 60 мин.</a:t>
            </a:r>
          </a:p>
        </p:txBody>
      </p:sp>
      <p:sp>
        <p:nvSpPr>
          <p:cNvPr id="13" name="Скругленная прямоугольная выноска 12">
            <a:extLst>
              <a:ext uri="{FF2B5EF4-FFF2-40B4-BE49-F238E27FC236}">
                <a16:creationId xmlns="" xmlns:a16="http://schemas.microsoft.com/office/drawing/2014/main" id="{4796DB58-15EF-2545-802B-4393EE76B357}"/>
              </a:ext>
            </a:extLst>
          </p:cNvPr>
          <p:cNvSpPr/>
          <p:nvPr/>
        </p:nvSpPr>
        <p:spPr>
          <a:xfrm>
            <a:off x="2686050" y="425450"/>
            <a:ext cx="1771650" cy="674589"/>
          </a:xfrm>
          <a:prstGeom prst="wedgeRoundRectCallout">
            <a:avLst>
              <a:gd name="adj1" fmla="val -33416"/>
              <a:gd name="adj2" fmla="val 833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Один урок = 60 мин. </a:t>
            </a:r>
            <a:r>
              <a:rPr lang="ru-RU" sz="1200" dirty="0">
                <a:solidFill>
                  <a:srgbClr val="C00000"/>
                </a:solidFill>
              </a:rPr>
              <a:t>(45 мин. + д/з 15 мин.)</a:t>
            </a:r>
          </a:p>
        </p:txBody>
      </p:sp>
      <p:sp>
        <p:nvSpPr>
          <p:cNvPr id="18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CFB9BE6B-4F19-AB4F-AE8B-A2663314D8DB}"/>
              </a:ext>
            </a:extLst>
          </p:cNvPr>
          <p:cNvSpPr/>
          <p:nvPr/>
        </p:nvSpPr>
        <p:spPr>
          <a:xfrm>
            <a:off x="7683500" y="112151"/>
            <a:ext cx="1331376" cy="674589"/>
          </a:xfrm>
          <a:prstGeom prst="wedgeRoundRectCallout">
            <a:avLst>
              <a:gd name="adj1" fmla="val -33416"/>
              <a:gd name="adj2" fmla="val 833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Один урок = 30 мин.</a:t>
            </a:r>
          </a:p>
        </p:txBody>
      </p:sp>
    </p:spTree>
    <p:extLst>
      <p:ext uri="{BB962C8B-B14F-4D97-AF65-F5344CB8AC3E}">
        <p14:creationId xmlns:p14="http://schemas.microsoft.com/office/powerpoint/2010/main" val="59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CABAE71-CE63-DA4A-A245-77780E79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50" y="535925"/>
            <a:ext cx="7688700" cy="535200"/>
          </a:xfrm>
        </p:spPr>
        <p:txBody>
          <a:bodyPr/>
          <a:lstStyle/>
          <a:p>
            <a:r>
              <a:rPr lang="ru-RU" sz="2400" dirty="0"/>
              <a:t>Алгоритм составления обновлённого расписания</a:t>
            </a:r>
            <a:endParaRPr lang="ru-RU" sz="2400" i="1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A23FDE80-002C-3C49-A0DB-6875C32D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403352"/>
            <a:ext cx="7688700" cy="3270250"/>
          </a:xfrm>
        </p:spPr>
        <p:txBody>
          <a:bodyPr/>
          <a:lstStyle/>
          <a:p>
            <a:pPr marL="488950" indent="-342900">
              <a:buFont typeface="+mj-lt"/>
              <a:buAutoNum type="arabicPeriod"/>
            </a:pPr>
            <a:r>
              <a:rPr lang="ru-RU" sz="1100" b="1" dirty="0"/>
              <a:t>Распределить уроки </a:t>
            </a:r>
            <a:r>
              <a:rPr lang="ru-RU" sz="1100" dirty="0"/>
              <a:t>в рамках запланированной недельной нагрузки (см. учебный</a:t>
            </a:r>
            <a:r>
              <a:rPr lang="en-US" sz="1100" dirty="0"/>
              <a:t> </a:t>
            </a:r>
            <a:r>
              <a:rPr lang="ru-RU" sz="1100" dirty="0"/>
              <a:t>план) </a:t>
            </a:r>
            <a:r>
              <a:rPr lang="ru-RU" sz="1100" b="1" dirty="0"/>
              <a:t>по учебным блокам, </a:t>
            </a:r>
            <a:r>
              <a:rPr lang="ru-RU" sz="1100" dirty="0"/>
              <a:t>определить их еженедельное количество (1 раз в 2 недели; 1 или 2 раза каждую неделю) по всем предметам в соответствии с объёмом недельной нагрузки по учебному </a:t>
            </a:r>
            <a:r>
              <a:rPr lang="ru-RU" sz="1100" dirty="0" smtClean="0"/>
              <a:t>плану.</a:t>
            </a:r>
            <a:endParaRPr lang="ru-RU" sz="1100" dirty="0"/>
          </a:p>
          <a:p>
            <a:pPr marL="488950" indent="-342900">
              <a:buFont typeface="+mj-lt"/>
              <a:buAutoNum type="arabicPeriod"/>
            </a:pPr>
            <a:r>
              <a:rPr lang="ru-RU" sz="1100" b="1" dirty="0"/>
              <a:t>Распределить учебные блоки по дням недели </a:t>
            </a:r>
            <a:r>
              <a:rPr lang="ru-RU" sz="1100" dirty="0"/>
              <a:t>(от 1 до 3 предметов в </a:t>
            </a:r>
            <a:r>
              <a:rPr lang="ru-RU" sz="1100" dirty="0" smtClean="0"/>
              <a:t>день), </a:t>
            </a:r>
            <a:r>
              <a:rPr lang="ru-RU" sz="1100" dirty="0"/>
              <a:t>учитывая </a:t>
            </a:r>
            <a:r>
              <a:rPr lang="ru-RU" sz="1100" dirty="0">
                <a:hlinkClick r:id="rId2"/>
              </a:rPr>
              <a:t>шкалу трудности учебных предметов</a:t>
            </a:r>
            <a:r>
              <a:rPr lang="ru-RU" sz="1100" dirty="0"/>
              <a:t> (сочетать в один день предметы с высоким и низким рангом трудности).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100" b="1" dirty="0"/>
              <a:t>Составить расписание видеоконференций</a:t>
            </a:r>
            <a:r>
              <a:rPr lang="ru-RU" sz="1100" dirty="0"/>
              <a:t>, по возможности исходя из принципа </a:t>
            </a:r>
            <a:r>
              <a:rPr lang="ru-RU" sz="1100" i="1" dirty="0"/>
              <a:t>«один учебный блок – одна видеоконференция».</a:t>
            </a:r>
            <a:r>
              <a:rPr lang="ru-RU" sz="1100" dirty="0"/>
              <a:t> Между онлайн-встречами желательно предусмотреть перерывы до 30 минут. При составлении расписания учитывать занятость учителей (не более 3 видеоконференций по учебным предметам ежедневно). </a:t>
            </a:r>
            <a:r>
              <a:rPr lang="ru-RU" sz="1100" b="1" dirty="0"/>
              <a:t>Опубликовать</a:t>
            </a:r>
            <a:r>
              <a:rPr lang="ru-RU" sz="1100" dirty="0"/>
              <a:t> расписание с необходимыми ссылками на видеоконференции.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100" dirty="0"/>
              <a:t>Можно </a:t>
            </a:r>
            <a:r>
              <a:rPr lang="ru-RU" sz="1100" b="1" dirty="0"/>
              <a:t>разделить во времени </a:t>
            </a:r>
            <a:r>
              <a:rPr lang="ru-RU" sz="1100" dirty="0"/>
              <a:t>видеоконференции </a:t>
            </a:r>
            <a:r>
              <a:rPr lang="ru-RU" sz="1100" i="1" dirty="0"/>
              <a:t>для разных возрастных категорий </a:t>
            </a:r>
            <a:r>
              <a:rPr lang="ru-RU" sz="1100" dirty="0"/>
              <a:t>(1-4-х и 5-8-х классах), что уменьшит вероятность наложения онлайн-занятий разновозрастных детей в одной семье (при наличии единственного устройства для учёбы).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100" b="1" dirty="0"/>
              <a:t>Составить расписание уроков</a:t>
            </a:r>
            <a:r>
              <a:rPr lang="ru-RU" sz="1100" dirty="0"/>
              <a:t> исходя из запланированного количества уроков в каждом учебном блоке. По возможности привязать к нему расписание видеоконференций, </a:t>
            </a:r>
            <a:r>
              <a:rPr lang="ru-RU" sz="1100" dirty="0" smtClean="0"/>
              <a:t>включая </a:t>
            </a:r>
            <a:r>
              <a:rPr lang="ru-RU" sz="1100" dirty="0"/>
              <a:t>публикацию ссылки на внешнюю </a:t>
            </a:r>
            <a:r>
              <a:rPr lang="ru-RU" sz="1100" dirty="0" smtClean="0"/>
              <a:t>видеоконференцию. </a:t>
            </a:r>
            <a:r>
              <a:rPr lang="ru-RU" sz="1100" dirty="0"/>
              <a:t>День проведения видеоконференции должен совпадать с днём, когда предмет присутствует в расписании уроков.</a:t>
            </a:r>
          </a:p>
          <a:p>
            <a:pPr marL="488950" indent="-342900">
              <a:buFont typeface="+mj-lt"/>
              <a:buAutoNum type="arabicPeriod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025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A30EECF-F89B-0F43-8856-22894861D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258598"/>
              </p:ext>
            </p:extLst>
          </p:nvPr>
        </p:nvGraphicFramePr>
        <p:xfrm>
          <a:off x="3872700" y="1281223"/>
          <a:ext cx="483950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110;p17">
            <a:extLst>
              <a:ext uri="{FF2B5EF4-FFF2-40B4-BE49-F238E27FC236}">
                <a16:creationId xmlns="" xmlns:a16="http://schemas.microsoft.com/office/drawing/2014/main" id="{5FB35B55-EAC7-F44D-B7BF-9536D596A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7750" y="580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Структура учебного блока</a:t>
            </a:r>
            <a:endParaRPr i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7553F6-0165-0E4F-A8C0-F0DF178B85F0}"/>
              </a:ext>
            </a:extLst>
          </p:cNvPr>
          <p:cNvSpPr txBox="1"/>
          <p:nvPr/>
        </p:nvSpPr>
        <p:spPr>
          <a:xfrm>
            <a:off x="737750" y="1435106"/>
            <a:ext cx="27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Учебный блок</a:t>
            </a:r>
            <a:r>
              <a:rPr lang="ru-RU" dirty="0"/>
              <a:t> по объёму нагрузки соответствует </a:t>
            </a:r>
            <a:r>
              <a:rPr lang="ru-RU" b="1" i="1" dirty="0"/>
              <a:t>сниженной </a:t>
            </a:r>
            <a:r>
              <a:rPr lang="ru-RU" dirty="0"/>
              <a:t>продолжительности включенных в него уроков, </a:t>
            </a:r>
            <a:r>
              <a:rPr lang="ru-RU" i="1" dirty="0"/>
              <a:t>например, </a:t>
            </a:r>
            <a:r>
              <a:rPr lang="ru-RU" i="1" u="sng" dirty="0"/>
              <a:t>два урока – 60 мин</a:t>
            </a:r>
            <a:r>
              <a:rPr lang="ru-RU" i="1" dirty="0"/>
              <a:t>. учебного времени ученика.</a:t>
            </a:r>
          </a:p>
          <a:p>
            <a:endParaRPr lang="ru-RU" dirty="0"/>
          </a:p>
          <a:p>
            <a:r>
              <a:rPr lang="ru-RU" b="1" dirty="0"/>
              <a:t>Учебное время ученика </a:t>
            </a:r>
            <a:r>
              <a:rPr lang="ru-RU" dirty="0"/>
              <a:t>расходуется на все виды деятельности, предусмотренные учебным блоком </a:t>
            </a:r>
            <a:r>
              <a:rPr lang="ru-RU" i="1" dirty="0"/>
              <a:t>(как осуществляемых синхронно, так и асинхронно) </a:t>
            </a:r>
            <a:r>
              <a:rPr lang="ru-RU" dirty="0"/>
              <a:t>– см. пример на схеме.</a:t>
            </a:r>
          </a:p>
        </p:txBody>
      </p:sp>
      <p:sp>
        <p:nvSpPr>
          <p:cNvPr id="9" name="Прямоугольная выноска 8">
            <a:extLst>
              <a:ext uri="{FF2B5EF4-FFF2-40B4-BE49-F238E27FC236}">
                <a16:creationId xmlns="" xmlns:a16="http://schemas.microsoft.com/office/drawing/2014/main" id="{75D683E5-0BC4-054B-B030-60A56A840FD6}"/>
              </a:ext>
            </a:extLst>
          </p:cNvPr>
          <p:cNvSpPr/>
          <p:nvPr/>
        </p:nvSpPr>
        <p:spPr>
          <a:xfrm>
            <a:off x="7289800" y="635006"/>
            <a:ext cx="1689100" cy="907937"/>
          </a:xfrm>
          <a:prstGeom prst="wedgeRectCallout">
            <a:avLst>
              <a:gd name="adj1" fmla="val -40157"/>
              <a:gd name="adj2" fmla="val 7364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Пример: </a:t>
            </a:r>
            <a:r>
              <a:rPr lang="ru-RU" dirty="0"/>
              <a:t>учебный блок из 2 уроков </a:t>
            </a:r>
            <a:r>
              <a:rPr lang="ru-RU" i="1" dirty="0"/>
              <a:t>(60 мин.)</a:t>
            </a:r>
          </a:p>
        </p:txBody>
      </p:sp>
      <p:sp>
        <p:nvSpPr>
          <p:cNvPr id="11" name="Выноска 1 10">
            <a:extLst>
              <a:ext uri="{FF2B5EF4-FFF2-40B4-BE49-F238E27FC236}">
                <a16:creationId xmlns="" xmlns:a16="http://schemas.microsoft.com/office/drawing/2014/main" id="{473AA557-C3EC-9847-A027-AB6FD87758AB}"/>
              </a:ext>
            </a:extLst>
          </p:cNvPr>
          <p:cNvSpPr/>
          <p:nvPr/>
        </p:nvSpPr>
        <p:spPr>
          <a:xfrm>
            <a:off x="7442200" y="4508506"/>
            <a:ext cx="1384300" cy="411271"/>
          </a:xfrm>
          <a:prstGeom prst="borderCallout1">
            <a:avLst>
              <a:gd name="adj1" fmla="val 51174"/>
              <a:gd name="adj2" fmla="val -3978"/>
              <a:gd name="adj3" fmla="val -12564"/>
              <a:gd name="adj4" fmla="val -442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Видеоконференция, 20 мин.</a:t>
            </a:r>
          </a:p>
        </p:txBody>
      </p:sp>
      <p:sp>
        <p:nvSpPr>
          <p:cNvPr id="12" name="Выноска 1 11">
            <a:extLst>
              <a:ext uri="{FF2B5EF4-FFF2-40B4-BE49-F238E27FC236}">
                <a16:creationId xmlns="" xmlns:a16="http://schemas.microsoft.com/office/drawing/2014/main" id="{C9B896C6-8BF3-6A49-B59C-ACCB8AD515FD}"/>
              </a:ext>
            </a:extLst>
          </p:cNvPr>
          <p:cNvSpPr/>
          <p:nvPr/>
        </p:nvSpPr>
        <p:spPr>
          <a:xfrm>
            <a:off x="3556000" y="1350531"/>
            <a:ext cx="1489650" cy="624325"/>
          </a:xfrm>
          <a:prstGeom prst="borderCallout1">
            <a:avLst>
              <a:gd name="adj1" fmla="val 48087"/>
              <a:gd name="adj2" fmla="val 103362"/>
              <a:gd name="adj3" fmla="val 73703"/>
              <a:gd name="adj4" fmla="val 141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pPr algn="ctr"/>
            <a:r>
              <a:rPr lang="ru-RU" sz="1000" i="1" dirty="0"/>
              <a:t>Просмотр видеозаписи или изучение параграфа, 10 мин.</a:t>
            </a:r>
          </a:p>
        </p:txBody>
      </p:sp>
      <p:sp>
        <p:nvSpPr>
          <p:cNvPr id="13" name="Выноска 1 12">
            <a:extLst>
              <a:ext uri="{FF2B5EF4-FFF2-40B4-BE49-F238E27FC236}">
                <a16:creationId xmlns="" xmlns:a16="http://schemas.microsoft.com/office/drawing/2014/main" id="{B6A2B29B-C90D-1841-AB8B-601D777B51D5}"/>
              </a:ext>
            </a:extLst>
          </p:cNvPr>
          <p:cNvSpPr/>
          <p:nvPr/>
        </p:nvSpPr>
        <p:spPr>
          <a:xfrm>
            <a:off x="3606000" y="3955009"/>
            <a:ext cx="1489650" cy="411271"/>
          </a:xfrm>
          <a:prstGeom prst="borderCallout1">
            <a:avLst>
              <a:gd name="adj1" fmla="val -9041"/>
              <a:gd name="adj2" fmla="val 48373"/>
              <a:gd name="adj3" fmla="val -117556"/>
              <a:gd name="adj4" fmla="val 78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pPr algn="ctr"/>
            <a:r>
              <a:rPr lang="ru-RU" sz="1000" i="1" dirty="0"/>
              <a:t>Выполнение онлайн-теста, 10 мин.</a:t>
            </a:r>
          </a:p>
        </p:txBody>
      </p:sp>
      <p:sp>
        <p:nvSpPr>
          <p:cNvPr id="14" name="Выноска 1 13">
            <a:extLst>
              <a:ext uri="{FF2B5EF4-FFF2-40B4-BE49-F238E27FC236}">
                <a16:creationId xmlns="" xmlns:a16="http://schemas.microsoft.com/office/drawing/2014/main" id="{F82CFEDC-FFA5-5B4F-96EC-A388CC0ACDD1}"/>
              </a:ext>
            </a:extLst>
          </p:cNvPr>
          <p:cNvSpPr/>
          <p:nvPr/>
        </p:nvSpPr>
        <p:spPr>
          <a:xfrm>
            <a:off x="7489250" y="3749373"/>
            <a:ext cx="1489650" cy="411271"/>
          </a:xfrm>
          <a:prstGeom prst="borderCallout1">
            <a:avLst>
              <a:gd name="adj1" fmla="val -18306"/>
              <a:gd name="adj2" fmla="val 49692"/>
              <a:gd name="adj3" fmla="val -106747"/>
              <a:gd name="adj4" fmla="val 309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Работа с платформой, 20 мин.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55E6DA-5E1D-1243-AEC8-312E53206708}"/>
              </a:ext>
            </a:extLst>
          </p:cNvPr>
          <p:cNvSpPr txBox="1"/>
          <p:nvPr/>
        </p:nvSpPr>
        <p:spPr>
          <a:xfrm>
            <a:off x="8200450" y="4305756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>
                <a:solidFill>
                  <a:srgbClr val="C00000"/>
                </a:solidFill>
              </a:rPr>
              <a:t>синхронно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1393C7B-3778-EB4E-BBDF-8EBF32BC0715}"/>
              </a:ext>
            </a:extLst>
          </p:cNvPr>
          <p:cNvSpPr txBox="1"/>
          <p:nvPr/>
        </p:nvSpPr>
        <p:spPr>
          <a:xfrm>
            <a:off x="8301250" y="3543448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>
                <a:solidFill>
                  <a:srgbClr val="0070C0"/>
                </a:solidFill>
              </a:rPr>
              <a:t>асинхронно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7F950A1-D441-9A43-BAC9-4C6C92B5ADCC}"/>
              </a:ext>
            </a:extLst>
          </p:cNvPr>
          <p:cNvSpPr txBox="1"/>
          <p:nvPr/>
        </p:nvSpPr>
        <p:spPr>
          <a:xfrm>
            <a:off x="4429339" y="3754557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>
                <a:solidFill>
                  <a:srgbClr val="0070C0"/>
                </a:solidFill>
              </a:rPr>
              <a:t>асинхронно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DCED35-2894-854E-8325-0BB54533101F}"/>
              </a:ext>
            </a:extLst>
          </p:cNvPr>
          <p:cNvSpPr txBox="1"/>
          <p:nvPr/>
        </p:nvSpPr>
        <p:spPr>
          <a:xfrm>
            <a:off x="4362443" y="1148565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>
                <a:solidFill>
                  <a:srgbClr val="0070C0"/>
                </a:solidFill>
              </a:rPr>
              <a:t>асинхронно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E25198-E3CB-9F40-BE55-3AD7E51555B0}"/>
              </a:ext>
            </a:extLst>
          </p:cNvPr>
          <p:cNvSpPr txBox="1"/>
          <p:nvPr/>
        </p:nvSpPr>
        <p:spPr>
          <a:xfrm>
            <a:off x="7822450" y="1636296"/>
            <a:ext cx="121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Модель «перевёрнутый класс»</a:t>
            </a:r>
          </a:p>
        </p:txBody>
      </p:sp>
    </p:spTree>
    <p:extLst>
      <p:ext uri="{BB962C8B-B14F-4D97-AF65-F5344CB8AC3E}">
        <p14:creationId xmlns:p14="http://schemas.microsoft.com/office/powerpoint/2010/main" val="3545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02175" y="187328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/>
              <a:t>Структура учебного блока (2-4 обычных урока = от 60 до 120 мин.), </a:t>
            </a:r>
            <a:br>
              <a:rPr lang="ru" sz="2000" dirty="0"/>
            </a:br>
            <a:r>
              <a:rPr lang="ru" sz="2000" i="1" dirty="0"/>
              <a:t>стандартная модель</a:t>
            </a:r>
            <a:endParaRPr sz="2000" i="1" dirty="0"/>
          </a:p>
        </p:txBody>
      </p:sp>
      <p:graphicFrame>
        <p:nvGraphicFramePr>
          <p:cNvPr id="117" name="Google Shape;117;p18"/>
          <p:cNvGraphicFramePr/>
          <p:nvPr>
            <p:extLst>
              <p:ext uri="{D42A27DB-BD31-4B8C-83A1-F6EECF244321}">
                <p14:modId xmlns:p14="http://schemas.microsoft.com/office/powerpoint/2010/main" val="3793106205"/>
              </p:ext>
            </p:extLst>
          </p:nvPr>
        </p:nvGraphicFramePr>
        <p:xfrm>
          <a:off x="228600" y="983763"/>
          <a:ext cx="8724900" cy="40579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1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1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5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6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78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/>
                        <a:t>Вид деятельности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/>
                        <a:t>Время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Ученик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/>
                        <a:t>Учитель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6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Видеоконференция</a:t>
                      </a: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(онлайн-трансляция) для знакомства с новой темой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(синхронно)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(20-30 мин.)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Просматривает трансляцию или участвует в видеоконференции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Объясняет новую тему, отвечает на вопросы, даёт инструкции по дальнейшей работе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9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Отработка навыков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(асинхронно, консультирование – частично синхронно) – </a:t>
                      </a:r>
                      <a:r>
                        <a:rPr lang="ru" sz="110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 элементами моментальной автоматизированной проверки, самопроверки, </a:t>
                      </a:r>
                      <a:r>
                        <a:rPr lang="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отметка не выставляется</a:t>
                      </a:r>
                      <a:endParaRPr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Выполняет </a:t>
                      </a: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задания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 учебных платформах или в файлах (самостоятельно или в группе), консультируется с учителем и соучениками через чаты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Выдаёт задание на платформах или в виде файлов,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отслеживает выполнение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заданий,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консультирует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учеников по запросу или своей инициативе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Обратная связь (текстовый чат или видеоконференция) </a:t>
                      </a:r>
                      <a:r>
                        <a:rPr lang="ru-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(синхронно)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Получает </a:t>
                      </a: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обратную связь</a:t>
                      </a: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группе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(по итогам выполнения заданий, по собственному запросу в адрес учителя)</a:t>
                      </a:r>
                      <a:endParaRPr sz="11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Организует обратную связь в группе в режиме обсуждения, опроса, проработка затруднений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Выполнение проверочной работы </a:t>
                      </a:r>
                      <a:r>
                        <a:rPr lang="ru" sz="11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(асинхронно) – </a:t>
                      </a:r>
                      <a:r>
                        <a:rPr lang="ru" sz="110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может выставляться зачёт или отметка</a:t>
                      </a:r>
                      <a:endParaRPr sz="1100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Выполняет проверочную работу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Выдаёт работу, оценивает результат выполнения, даёт развёрнутый комментарий, доп. консультацию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60552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{AEF596E2-DB7A-9B4F-B88F-82F5AD60DD4B}tf10001064</Template>
  <TotalTime>785</TotalTime>
  <Words>2023</Words>
  <Application>Microsoft Office PowerPoint</Application>
  <PresentationFormat>Экран (16:9)</PresentationFormat>
  <Paragraphs>222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Lato</vt:lpstr>
      <vt:lpstr>Raleway</vt:lpstr>
      <vt:lpstr>Times New Roman</vt:lpstr>
      <vt:lpstr>Calibri</vt:lpstr>
      <vt:lpstr>Streamline</vt:lpstr>
      <vt:lpstr>Тема Office</vt:lpstr>
      <vt:lpstr>1_Тема Office</vt:lpstr>
      <vt:lpstr>2_Тема Office</vt:lpstr>
      <vt:lpstr>Дистанционное  образование: перезагрузка</vt:lpstr>
      <vt:lpstr>Нормативно-правовая база для организации дистанционного обучения: </vt:lpstr>
      <vt:lpstr>Гигиенические требования к обучению</vt:lpstr>
      <vt:lpstr>Расписание и нагрузка на ученика и учителя</vt:lpstr>
      <vt:lpstr>Расписание: необходимые изменения</vt:lpstr>
      <vt:lpstr>Расписание:  так не нужно</vt:lpstr>
      <vt:lpstr>Алгоритм составления обновлённого расписания</vt:lpstr>
      <vt:lpstr>Структура учебного блока</vt:lpstr>
      <vt:lpstr>Структура учебного блока (2-4 обычных урока = от 60 до 120 мин.),  стандартная модель</vt:lpstr>
      <vt:lpstr>Структура учебного блока (2-4 обычных урока = от 60 до 120 мин.),  модель перевёрнутого класса</vt:lpstr>
      <vt:lpstr>Задания для самостоятельной работы</vt:lpstr>
      <vt:lpstr>Обратная связь</vt:lpstr>
      <vt:lpstr>Расписание: нагрузка учителя</vt:lpstr>
      <vt:lpstr>Расписание по-новому: эффекты</vt:lpstr>
      <vt:lpstr>Автоматизация процессов</vt:lpstr>
      <vt:lpstr>Презентация PowerPoint</vt:lpstr>
      <vt:lpstr>Презентация PowerPoint</vt:lpstr>
      <vt:lpstr>Презентация PowerPoint</vt:lpstr>
      <vt:lpstr>Схема взаимодействия пользователей СДО Moodle</vt:lpstr>
      <vt:lpstr>Личный кабинет учителя</vt:lpstr>
      <vt:lpstr>Тестовые задания </vt:lpstr>
      <vt:lpstr>Отчет по оценкам</vt:lpstr>
      <vt:lpstr>Внеурочная деятельность</vt:lpstr>
      <vt:lpstr>Психологическая поддержка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Дистант: перезагрузка</dc:title>
  <dc:creator>Солдатова Наталья Викторовна</dc:creator>
  <cp:lastModifiedBy>Солдатова Наталья Викторовна</cp:lastModifiedBy>
  <cp:revision>83</cp:revision>
  <dcterms:modified xsi:type="dcterms:W3CDTF">2020-08-18T19:29:18Z</dcterms:modified>
</cp:coreProperties>
</file>