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70" r:id="rId3"/>
    <p:sldId id="258" r:id="rId4"/>
    <p:sldId id="259" r:id="rId5"/>
    <p:sldId id="265" r:id="rId6"/>
    <p:sldId id="268" r:id="rId7"/>
    <p:sldId id="271" r:id="rId8"/>
    <p:sldId id="264" r:id="rId9"/>
    <p:sldId id="290" r:id="rId10"/>
    <p:sldId id="291" r:id="rId11"/>
    <p:sldId id="292" r:id="rId12"/>
    <p:sldId id="272" r:id="rId13"/>
    <p:sldId id="276" r:id="rId14"/>
    <p:sldId id="277" r:id="rId15"/>
    <p:sldId id="278" r:id="rId16"/>
    <p:sldId id="279" r:id="rId17"/>
    <p:sldId id="284" r:id="rId18"/>
    <p:sldId id="283" r:id="rId19"/>
    <p:sldId id="281" r:id="rId20"/>
    <p:sldId id="280" r:id="rId21"/>
    <p:sldId id="285" r:id="rId22"/>
    <p:sldId id="286" r:id="rId23"/>
    <p:sldId id="300" r:id="rId24"/>
    <p:sldId id="297" r:id="rId25"/>
    <p:sldId id="287" r:id="rId26"/>
    <p:sldId id="289" r:id="rId27"/>
    <p:sldId id="296" r:id="rId28"/>
    <p:sldId id="298" r:id="rId29"/>
    <p:sldId id="299" r:id="rId30"/>
    <p:sldId id="288" r:id="rId31"/>
    <p:sldId id="262" r:id="rId32"/>
    <p:sldId id="293" r:id="rId33"/>
    <p:sldId id="295" r:id="rId34"/>
    <p:sldId id="26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0" autoAdjust="0"/>
    <p:restoredTop sz="94660"/>
  </p:normalViewPr>
  <p:slideViewPr>
    <p:cSldViewPr>
      <p:cViewPr varScale="1">
        <p:scale>
          <a:sx n="94" d="100"/>
          <a:sy n="94" d="100"/>
        </p:scale>
        <p:origin x="10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1D9C4-D5CA-4570-B563-27BF3361E1CC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BC427-D271-422B-A803-FC50DFF6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29B67-53AD-4F44-9DB5-12ED91EC685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35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5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9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2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3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0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0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1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9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3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7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1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2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ECEF8-572B-4F68-BFC1-6844E6806359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F24A1-0616-413B-99BA-2B775154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970" y="116632"/>
            <a:ext cx="8458200" cy="5040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«Дубоссарская русская средняя общеобразовательная школа№5»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8286" y="2492896"/>
            <a:ext cx="878345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«Я живу в Приднестровье»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823266" y="6021288"/>
            <a:ext cx="4248472" cy="7011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практики: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Робул Оксана Николаевна, классный руководитель, учитель географии и биологии, высшей квалификационной категории.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26876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воспитательных практик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гражданско-патриотической направленности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9" descr="M:\ИНФОРМАЦИОННО-АНАЛИТИЧЕСКОЕ УПРАВЛЕНИЕ\Гимн ПМР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86" y="3723618"/>
            <a:ext cx="2606326" cy="2812953"/>
          </a:xfrm>
          <a:prstGeom prst="rect">
            <a:avLst/>
          </a:prstGeom>
          <a:noFill/>
          <a:ln>
            <a:noFill/>
          </a:ln>
          <a:effectLst>
            <a:outerShdw blurRad="50800" dist="38100" sx="103000" sy="1030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3501008"/>
            <a:ext cx="2981562" cy="22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6374050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</a:p>
        </p:txBody>
      </p:sp>
    </p:spTree>
    <p:extLst>
      <p:ext uri="{BB962C8B-B14F-4D97-AF65-F5344CB8AC3E}">
        <p14:creationId xmlns:p14="http://schemas.microsoft.com/office/powerpoint/2010/main" val="95914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5450" t="3606" r="5446" b="3366"/>
          <a:stretch/>
        </p:blipFill>
        <p:spPr bwMode="auto">
          <a:xfrm>
            <a:off x="107504" y="176460"/>
            <a:ext cx="295529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763" t="3125" r="10094" b="2764"/>
          <a:stretch/>
        </p:blipFill>
        <p:spPr bwMode="auto">
          <a:xfrm>
            <a:off x="2843808" y="980728"/>
            <a:ext cx="2952750" cy="4203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4648" t="2524" r="3683" b="2644"/>
          <a:stretch/>
        </p:blipFill>
        <p:spPr bwMode="auto">
          <a:xfrm>
            <a:off x="5580112" y="2101230"/>
            <a:ext cx="3431540" cy="4733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57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5931" t="4326" r="6887" b="2644"/>
          <a:stretch/>
        </p:blipFill>
        <p:spPr bwMode="auto">
          <a:xfrm>
            <a:off x="374913" y="260648"/>
            <a:ext cx="2791460" cy="3971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404" t="841" r="6248" b="2884"/>
          <a:stretch/>
        </p:blipFill>
        <p:spPr bwMode="auto">
          <a:xfrm>
            <a:off x="3157537" y="1441450"/>
            <a:ext cx="2828925" cy="3975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206" t="2884" r="6888" b="2884"/>
          <a:stretch/>
        </p:blipFill>
        <p:spPr bwMode="auto">
          <a:xfrm>
            <a:off x="5580112" y="2420888"/>
            <a:ext cx="2835275" cy="3961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6571" t="4928" r="4325" b="2163"/>
          <a:stretch/>
        </p:blipFill>
        <p:spPr bwMode="auto">
          <a:xfrm>
            <a:off x="6660232" y="116632"/>
            <a:ext cx="1404938" cy="2241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790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ДЛя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332656"/>
            <a:ext cx="5940425" cy="5913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2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5-09_11-20-03-6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16423" cy="307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-9мая\изображение_viber_2025-05-09_11-20-05-1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56992"/>
            <a:ext cx="3996209" cy="329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Пользователь\Desktop\ГОД 24-25\фото-9мая\изображение_viber_2025-05-09_11-20-22-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8763"/>
            <a:ext cx="28417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4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ГОД 24-25\фото-9мая\изображение_viber_2025-05-09_11-20-18-5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18292"/>
            <a:ext cx="4608512" cy="612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ГОД 24-25\фото-9мая\изображение_viber_2025-05-09_11-20-29-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" y="250700"/>
            <a:ext cx="4320480" cy="5861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39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5-09_11-20-24-1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26396" cy="6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-9мая\изображение_viber_2025-05-09_11-20-21-2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88432" cy="6489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93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5-09_11-21-50-0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" y="188640"/>
            <a:ext cx="4258310" cy="56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-9мая\изображение_viber_2025-05-09_11-21-57-2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93071" cy="5327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32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/>
              <a:t>  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763688" y="116632"/>
            <a:ext cx="6408712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 связующая нить…»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0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классного часа:</a:t>
            </a:r>
            <a:endParaRPr lang="ru-RU" dirty="0"/>
          </a:p>
          <a:p>
            <a:r>
              <a:rPr lang="ru-RU" dirty="0"/>
              <a:t>Значение Победы советского народа в Великой Отечественной войне</a:t>
            </a:r>
          </a:p>
          <a:p>
            <a:r>
              <a:rPr lang="ru-RU" dirty="0"/>
              <a:t>Вклад приднестровцев в Победу</a:t>
            </a:r>
          </a:p>
          <a:p>
            <a:r>
              <a:rPr lang="ru-RU" dirty="0"/>
              <a:t>Герои и памятные места нашего края</a:t>
            </a:r>
          </a:p>
          <a:p>
            <a:r>
              <a:rPr lang="ru-RU" b="1" u="sng" dirty="0">
                <a:solidFill>
                  <a:srgbClr val="C00000"/>
                </a:solidFill>
              </a:rPr>
              <a:t>Цель: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Показать значимость Победы, опираясь на краеведческий материал Приднестровья.</a:t>
            </a:r>
          </a:p>
          <a:p>
            <a:r>
              <a:rPr lang="ru-RU" b="1" u="sng" dirty="0">
                <a:solidFill>
                  <a:srgbClr val="C00000"/>
                </a:solidFill>
              </a:rPr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Формировать чувство гордости за подвиг народа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Воспитывать уважение к ветеранам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Расширить знания об истории родного края</a:t>
            </a:r>
          </a:p>
        </p:txBody>
      </p:sp>
      <p:pic>
        <p:nvPicPr>
          <p:cNvPr id="10" name="Рисунок 9" descr="C:\Users\Пользователь\Desktop\ГОД 24-25\фото-9мая\ДЛя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83" y="908720"/>
            <a:ext cx="4363516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24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ГОД 24-25\фото-9мая\ДЛя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" y="0"/>
            <a:ext cx="3996209" cy="43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ГОД 24-25\фото-9мая\ДЛя\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86" y="1700808"/>
            <a:ext cx="5018881" cy="51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83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5-09_12-01-04-3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716364" cy="429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-9мая\изображение_viber_2025-05-09_18-40-14-1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1"/>
            <a:ext cx="5353794" cy="3489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267744" y="116632"/>
            <a:ext cx="489654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Вальс Победы</a:t>
            </a:r>
          </a:p>
        </p:txBody>
      </p:sp>
    </p:spTree>
    <p:extLst>
      <p:ext uri="{BB962C8B-B14F-4D97-AF65-F5344CB8AC3E}">
        <p14:creationId xmlns:p14="http://schemas.microsoft.com/office/powerpoint/2010/main" val="284480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1" y="1196752"/>
            <a:ext cx="89920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гражданственности и патриотизма у обучающихся через системную работу по изучению родного края, участие в культурных и социальных инициативах.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интерес к истории, природе и культуре Приднестровья.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уважение к национальным символам и традициям.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активную гражданскую позицию через исследовательскую и проектную деятельность.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Объединять школьное сообщество через совместные добрые дела и патриотические акции.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65898" y="179082"/>
            <a:ext cx="4267263" cy="5856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и задачи:</a:t>
            </a:r>
          </a:p>
        </p:txBody>
      </p:sp>
    </p:spTree>
    <p:extLst>
      <p:ext uri="{BB962C8B-B14F-4D97-AF65-F5344CB8AC3E}">
        <p14:creationId xmlns:p14="http://schemas.microsoft.com/office/powerpoint/2010/main" val="3130372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5-13_19-12-47-8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7" y="764704"/>
            <a:ext cx="3905175" cy="593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-9мая\изображение_viber_2025-05-13_19-12-59-7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9697"/>
            <a:ext cx="3744416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267744" y="116632"/>
            <a:ext cx="489654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«Сад памяти»</a:t>
            </a:r>
          </a:p>
        </p:txBody>
      </p:sp>
    </p:spTree>
    <p:extLst>
      <p:ext uri="{BB962C8B-B14F-4D97-AF65-F5344CB8AC3E}">
        <p14:creationId xmlns:p14="http://schemas.microsoft.com/office/powerpoint/2010/main" val="131149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 8 класс\изображение_viber_2025-04-12_07-45-48-9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005064"/>
            <a:ext cx="4512915" cy="280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ГОД 24-25\ФОТО 8 класс\изображение_viber_2025-04-12_07-45-10-1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6" y="476672"/>
            <a:ext cx="594042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9B357EE-7725-4565-88CF-9C9FAECDF6E3}"/>
              </a:ext>
            </a:extLst>
          </p:cNvPr>
          <p:cNvSpPr txBox="1">
            <a:spLocks/>
          </p:cNvSpPr>
          <p:nvPr/>
        </p:nvSpPr>
        <p:spPr>
          <a:xfrm>
            <a:off x="1508728" y="27948"/>
            <a:ext cx="626469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этой памяти верны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6076B4"/>
              </a:buClr>
              <a:buNone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92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ГОД 24-25\фото-9мая\изображение_viber_2025-06-19_15-13-22-8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" y="162744"/>
            <a:ext cx="498147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5436096" y="260648"/>
            <a:ext cx="2781300" cy="37084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203848" y="3613212"/>
            <a:ext cx="2232248" cy="30689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5940152" y="3424188"/>
            <a:ext cx="2448272" cy="3418954"/>
          </a:xfrm>
          <a:prstGeom prst="rect">
            <a:avLst/>
          </a:prstGeom>
        </p:spPr>
      </p:pic>
      <p:pic>
        <p:nvPicPr>
          <p:cNvPr id="8194" name="Picture 2" descr="F:\Рабочая 5\МОЯ РАБОТА\Я классный руков\мой 7 класс\фото 7 класс\акция вов\изображение_viber_2024-04-14_09-01-05-9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3"/>
            <a:ext cx="2552170" cy="34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49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1763688" y="116632"/>
            <a:ext cx="583264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Факультативный курс географическое краеведение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Пользователь\Desktop\аваа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4"/>
          <a:stretch/>
        </p:blipFill>
        <p:spPr bwMode="auto">
          <a:xfrm>
            <a:off x="323528" y="640507"/>
            <a:ext cx="4324350" cy="468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Пользователь\Desktop\н5н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80734"/>
            <a:ext cx="5940425" cy="170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0F5734-A2BF-4EBF-BB29-F13ADEB87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78" y="1128474"/>
            <a:ext cx="4470636" cy="31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абочая 5\МОЯ РАБОТА\Я классный руков\Мой 5 класс\ФОТО 5 класса\16 ноября музей школы\изображение_viber_2021-11-18_16-01-39-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4502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Рабочая 5\МОЯ РАБОТА\Я классный руков\Мой 5 класс\ФОТО 5 класса\16 ноября музей школы\изображение_viber_2021-11-18_16-01-18-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9766"/>
            <a:ext cx="5591605" cy="4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763688" y="116632"/>
            <a:ext cx="583264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9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ГОД 24-25\ФОТО 8 класс\Музей\изображение_viber_2024-09-18_16-46-15-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ГОД 24-25\ФОТО 8 класс\Музей\изображение_viber_2024-09-18_16-46-23-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45" y="2708920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ГОД 24-25\ФОТО 8 класс\Музей\изображение_viber_2024-09-18_16-46-16-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ГОД 24-25\ФОТО 8 класс\Музей\изображение_viber_2024-09-18_16-46-21-4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56670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13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ГОД 24-25\ФОТО 8 класс\экскурсия в тирасполь\изображение_viber_2024-11-09_17-11-37-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7997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ОКСАНА\год 23-24\ФОТО 7 класс\фото музей 29 октября\изображение_viber_2023-10-29_15-23-30-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24944"/>
            <a:ext cx="6623720" cy="37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ОКСАНА\год 23-24\ФОТО 7 класс\фото музей 29 октября\изображение_viber_2023-10-29_15-23-30-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16" y="476672"/>
            <a:ext cx="3931929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29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ОКСАНА\год 23-24\ФОТО 7 класс\фото музей 29 октября\изображение_viber_2023-10-29_15-23-14-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99" y="134169"/>
            <a:ext cx="66602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18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907204" cy="56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9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71600" y="188640"/>
            <a:ext cx="7199128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 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планирование, подбор материалов, организация факультатива «Географическое краеведение», формирование групп.</a:t>
            </a:r>
          </a:p>
          <a:p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Основной: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экскурсий, конкурсов, акций, исследовательских и творческих проектов.</a:t>
            </a:r>
          </a:p>
          <a:p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Итоговый: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итогов, анализ, презентация проектов, выставки, сбор отзывов и планирование дальнейших шагов.</a:t>
            </a:r>
          </a:p>
        </p:txBody>
      </p:sp>
    </p:spTree>
    <p:extLst>
      <p:ext uri="{BB962C8B-B14F-4D97-AF65-F5344CB8AC3E}">
        <p14:creationId xmlns:p14="http://schemas.microsoft.com/office/powerpoint/2010/main" val="3278666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2" y="620688"/>
            <a:ext cx="835292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2F428A-9FA0-4601-94A0-88B68B7DABD2}"/>
              </a:ext>
            </a:extLst>
          </p:cNvPr>
          <p:cNvSpPr txBox="1">
            <a:spLocks/>
          </p:cNvSpPr>
          <p:nvPr/>
        </p:nvSpPr>
        <p:spPr>
          <a:xfrm>
            <a:off x="1508728" y="27948"/>
            <a:ext cx="626469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практики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6076B4"/>
              </a:buClr>
              <a:buNone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77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267744" y="116632"/>
            <a:ext cx="489654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и достижения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05273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Охвачено более 240 учащихся.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свыше 40 мероприятий.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- призёры и победители муниципальных, республиканских и международных конкурсов.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 интерес к истории и культуре Приднестровья.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Укреплены школьные традиции гражданско-патриотической направленности.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мультимедийные материалы, выставки, исследовательские работы.</a:t>
            </a:r>
          </a:p>
        </p:txBody>
      </p:sp>
    </p:spTree>
    <p:extLst>
      <p:ext uri="{BB962C8B-B14F-4D97-AF65-F5344CB8AC3E}">
        <p14:creationId xmlns:p14="http://schemas.microsoft.com/office/powerpoint/2010/main" val="731877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отзывы от педагогов, родителей и участников.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вовлечённость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(80–90%).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 стороны администрации школы и города.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опыта на научно-практических конференциях (в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ПГУ им. Т.Г. Шевченко).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на уровне муниципалитета.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771800" y="116632"/>
            <a:ext cx="381642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Отклики</a:t>
            </a:r>
          </a:p>
        </p:txBody>
      </p:sp>
    </p:spTree>
    <p:extLst>
      <p:ext uri="{BB962C8B-B14F-4D97-AF65-F5344CB8AC3E}">
        <p14:creationId xmlns:p14="http://schemas.microsoft.com/office/powerpoint/2010/main" val="320035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586" y="836712"/>
            <a:ext cx="882790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электронного методического сборника с материалами практики.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музейного мини-проекта «Приднестровье в лицах и судьбах».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цикла мероприятий «Малая Родина — начало большой любви».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интерактивных экскурсий по памятным местам Приднестровья.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конкурсных программ, викторин и литературных вечеров, посвящённых героям родного края.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видеороликов и презентаций о подвигах земляков.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патриотических акциях и проектах: «Бессмертный полк», «Свеча памяти», «Письма с фронта».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выставок и стендов: «Мы помним. Мы гордимся».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факультативного курса на платформе «Школа Приднестровья»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771800" y="116632"/>
            <a:ext cx="381642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306878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315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959" y="2924943"/>
            <a:ext cx="878345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0928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403648" y="296652"/>
            <a:ext cx="6048672" cy="684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практики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257" y="1196752"/>
            <a:ext cx="87620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1.Конкурсы сочинений и эссе - «Моя профессия – будущее Приднестровья», «Память сердца».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Литературные проекты и конкурсы чтецов - «Через века помните!», «Память в сердцах».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Творческие выставки и акции - «Рисуем Победу 2025», «80 добрых дел».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Проектно-исследовательская деятельность - проекты «Моя Приднестровская Родина», «Люди моего города», «Символы Приднестровья».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Факультатив «Географическое краеведение» — изучение природы и истории родного края, организация походов, экскурсий, встреч с ветеранами, краеведами и мастерами народных ремёсел.</a:t>
            </a:r>
          </a:p>
        </p:txBody>
      </p:sp>
    </p:spTree>
    <p:extLst>
      <p:ext uri="{BB962C8B-B14F-4D97-AF65-F5344CB8AC3E}">
        <p14:creationId xmlns:p14="http://schemas.microsoft.com/office/powerpoint/2010/main" val="22821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475656" y="188640"/>
            <a:ext cx="626469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6076B4"/>
              </a:buClr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Сочинения и эссе</a:t>
            </a:r>
          </a:p>
          <a:p>
            <a:pPr marL="0" indent="0" algn="ctr">
              <a:buClr>
                <a:srgbClr val="6076B4"/>
              </a:buClr>
              <a:buNone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8494" t="2524" r="4325" b="3006"/>
          <a:stretch/>
        </p:blipFill>
        <p:spPr bwMode="auto">
          <a:xfrm>
            <a:off x="590650" y="3501008"/>
            <a:ext cx="2267585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05273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076B4"/>
              </a:buCl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профессия – будущее Приднестровья»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0650" y="2951420"/>
            <a:ext cx="2271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076B4"/>
              </a:buCl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«Память сердца»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3686" t="6010" r="11216" b="4207"/>
          <a:stretch/>
        </p:blipFill>
        <p:spPr bwMode="auto">
          <a:xfrm>
            <a:off x="3563888" y="1070456"/>
            <a:ext cx="2397224" cy="311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5129" t="1563" r="3202" b="4086"/>
          <a:stretch/>
        </p:blipFill>
        <p:spPr bwMode="auto">
          <a:xfrm>
            <a:off x="6778302" y="3320752"/>
            <a:ext cx="2232248" cy="3255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90489" y="2788165"/>
            <a:ext cx="275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любовью к учителю»</a:t>
            </a:r>
          </a:p>
        </p:txBody>
      </p:sp>
    </p:spTree>
    <p:extLst>
      <p:ext uri="{BB962C8B-B14F-4D97-AF65-F5344CB8AC3E}">
        <p14:creationId xmlns:p14="http://schemas.microsoft.com/office/powerpoint/2010/main" val="261249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1907704" y="52976"/>
            <a:ext cx="5688631" cy="6162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6076B4"/>
              </a:buClr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Чтецы и литературные мероприятия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63859"/>
            <a:ext cx="604867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«Через века помните!», «Память в сердцах» </a:t>
            </a:r>
          </a:p>
        </p:txBody>
      </p:sp>
      <p:pic>
        <p:nvPicPr>
          <p:cNvPr id="11" name="Рисунок 10" descr="C:\Users\Пользователь\Desktop\ппп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2528"/>
            <a:ext cx="5695950" cy="218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ользователь\Desktop\апр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65190"/>
            <a:ext cx="626554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39552" y="5373216"/>
            <a:ext cx="35242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366" t="4447" r="7690" b="3005"/>
          <a:stretch/>
        </p:blipFill>
        <p:spPr bwMode="auto">
          <a:xfrm>
            <a:off x="1043608" y="614120"/>
            <a:ext cx="2971800" cy="4122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5289" t="2284" r="4484"/>
          <a:stretch/>
        </p:blipFill>
        <p:spPr bwMode="auto">
          <a:xfrm>
            <a:off x="4719776" y="614120"/>
            <a:ext cx="2892425" cy="417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5288" t="2644" r="7529" b="2164"/>
          <a:stretch/>
        </p:blipFill>
        <p:spPr bwMode="auto">
          <a:xfrm>
            <a:off x="6443811" y="2898983"/>
            <a:ext cx="2733675" cy="3979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4007" t="2284" r="4165" b="1803"/>
          <a:stretch/>
        </p:blipFill>
        <p:spPr bwMode="auto">
          <a:xfrm>
            <a:off x="3269991" y="2898982"/>
            <a:ext cx="2742170" cy="3933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5769" t="5529" r="6569" b="3486"/>
          <a:stretch/>
        </p:blipFill>
        <p:spPr bwMode="auto">
          <a:xfrm>
            <a:off x="0" y="2996952"/>
            <a:ext cx="2740893" cy="388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508728" y="27948"/>
            <a:ext cx="626469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практики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6076B4"/>
              </a:buClr>
              <a:buNone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7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123728" y="52977"/>
            <a:ext cx="576064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6076B4"/>
              </a:buClr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выставки и акции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63859"/>
            <a:ext cx="482453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«Рисуем Победу 2025», «80 добрых дел».</a:t>
            </a:r>
          </a:p>
        </p:txBody>
      </p:sp>
      <p:pic>
        <p:nvPicPr>
          <p:cNvPr id="11" name="Рисунок 10" descr="C:\Users\Пользователь\Desktop\ГОД 24-25\фото-9мая\изображение_viber_2025-05-17_16-29-56-7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7948"/>
            <a:ext cx="3168352" cy="205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ользователь\Desktop\ГОД 24-25\фото-9мая\изображение_viber_2025-05-17_16-29-54-9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73322"/>
            <a:ext cx="2682181" cy="203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Пользователь\Desktop\ГОД 24-25\фото-9мая\изображение_viber_2025-05-17_16-29-55-8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28" y="1556897"/>
            <a:ext cx="2736304" cy="187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Пользователь\Desktop\ГОД 24-25\фото-9мая\изображение_viber_2025-05-17_16-29-54-86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7" y="3742531"/>
            <a:ext cx="3519636" cy="273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Пользователь\Desktop\ГОД 24-25\фото-9мая\изображение_viber_2025-05-17_16-29-52-2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44" y="3728814"/>
            <a:ext cx="3950568" cy="2737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49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488" t="1803" r="4004" b="2284"/>
          <a:stretch/>
        </p:blipFill>
        <p:spPr bwMode="auto">
          <a:xfrm>
            <a:off x="107504" y="173410"/>
            <a:ext cx="2914650" cy="4072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327" t="1683" r="1761" b="1683"/>
          <a:stretch/>
        </p:blipFill>
        <p:spPr bwMode="auto">
          <a:xfrm>
            <a:off x="3022154" y="1772816"/>
            <a:ext cx="2884805" cy="3957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4968" t="2044" r="1920" b="2765"/>
          <a:stretch/>
        </p:blipFill>
        <p:spPr bwMode="auto">
          <a:xfrm>
            <a:off x="6012160" y="2780928"/>
            <a:ext cx="2843530" cy="3876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9814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623</Words>
  <Application>Microsoft Office PowerPoint</Application>
  <PresentationFormat>Экран (4:3)</PresentationFormat>
  <Paragraphs>81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Администратор</cp:lastModifiedBy>
  <cp:revision>108</cp:revision>
  <dcterms:created xsi:type="dcterms:W3CDTF">2023-02-12T19:31:30Z</dcterms:created>
  <dcterms:modified xsi:type="dcterms:W3CDTF">2025-10-31T07:26:06Z</dcterms:modified>
</cp:coreProperties>
</file>